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56" r:id="rId2"/>
    <p:sldId id="286" r:id="rId3"/>
    <p:sldId id="28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EB1CFD-41CD-A344-8A96-FE80629DDCCB}">
          <p14:sldIdLst>
            <p14:sldId id="256"/>
            <p14:sldId id="286"/>
            <p14:sldId id="287"/>
          </p14:sldIdLst>
        </p14:section>
        <p14:section name="Untitled Section" id="{F88C4A54-AA38-084E-8DEF-73059D899A00}">
          <p14:sldIdLst/>
        </p14:section>
        <p14:section name="Untitled Section" id="{AFFA490E-B2E0-7F4A-86C3-3869065E233B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6"/>
  </p:normalViewPr>
  <p:slideViewPr>
    <p:cSldViewPr snapToGrid="0" snapToObjects="1">
      <p:cViewPr>
        <p:scale>
          <a:sx n="76" d="100"/>
          <a:sy n="76" d="100"/>
        </p:scale>
        <p:origin x="-312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27EE38-B09C-4260-B448-2EC0232D6B6B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666BD88-09D0-425F-A944-AEB406B1E1EE}">
      <dgm:prSet phldrT="[Text]"/>
      <dgm:spPr/>
      <dgm:t>
        <a:bodyPr/>
        <a:lstStyle/>
        <a:p>
          <a:r>
            <a:rPr lang="en-US" dirty="0" err="1" smtClean="0"/>
            <a:t>Dinamika</a:t>
          </a:r>
          <a:endParaRPr lang="en-US" dirty="0"/>
        </a:p>
      </dgm:t>
    </dgm:pt>
    <dgm:pt modelId="{4438FB5A-AB69-4E05-AD7F-725763E98B37}" type="parTrans" cxnId="{B8AADB85-2DB2-4E16-81D1-8CD61D40B7EB}">
      <dgm:prSet/>
      <dgm:spPr/>
      <dgm:t>
        <a:bodyPr/>
        <a:lstStyle/>
        <a:p>
          <a:endParaRPr lang="en-US"/>
        </a:p>
      </dgm:t>
    </dgm:pt>
    <dgm:pt modelId="{B6F6EE76-EDC8-41E8-B1BE-116874D7CBD4}" type="sibTrans" cxnId="{B8AADB85-2DB2-4E16-81D1-8CD61D40B7EB}">
      <dgm:prSet/>
      <dgm:spPr/>
      <dgm:t>
        <a:bodyPr/>
        <a:lstStyle/>
        <a:p>
          <a:endParaRPr lang="en-US"/>
        </a:p>
      </dgm:t>
    </dgm:pt>
    <dgm:pt modelId="{CAE90DC6-DD76-4B51-9F08-0162BACFF20C}">
      <dgm:prSet phldrT="[Text]" custT="1"/>
      <dgm:spPr/>
      <dgm:t>
        <a:bodyPr/>
        <a:lstStyle/>
        <a:p>
          <a:r>
            <a:rPr lang="en-US" sz="3600" dirty="0" err="1" smtClean="0"/>
            <a:t>Mengalami</a:t>
          </a:r>
          <a:r>
            <a:rPr lang="en-US" sz="3600" dirty="0" smtClean="0"/>
            <a:t> </a:t>
          </a:r>
          <a:r>
            <a:rPr lang="en-US" sz="3600" dirty="0" err="1" smtClean="0"/>
            <a:t>pasang</a:t>
          </a:r>
          <a:r>
            <a:rPr lang="en-US" sz="3600" dirty="0" smtClean="0"/>
            <a:t> </a:t>
          </a:r>
          <a:r>
            <a:rPr lang="en-US" sz="3600" dirty="0" err="1" smtClean="0"/>
            <a:t>surut</a:t>
          </a:r>
          <a:r>
            <a:rPr lang="en-US" sz="3600" dirty="0" smtClean="0"/>
            <a:t> </a:t>
          </a:r>
          <a:r>
            <a:rPr lang="en-US" sz="3600" dirty="0" err="1" smtClean="0"/>
            <a:t>dalam</a:t>
          </a:r>
          <a:r>
            <a:rPr lang="en-US" sz="3600" dirty="0" smtClean="0"/>
            <a:t> </a:t>
          </a:r>
          <a:r>
            <a:rPr lang="en-US" sz="3600" dirty="0" err="1" smtClean="0"/>
            <a:t>pengimplementasiannya</a:t>
          </a:r>
          <a:endParaRPr lang="en-US" sz="3600" dirty="0"/>
        </a:p>
      </dgm:t>
    </dgm:pt>
    <dgm:pt modelId="{71B07855-E396-43BD-8E23-8BCA47943EE7}" type="parTrans" cxnId="{ECEAC6CA-8F7A-440E-86CB-BBA21375A290}">
      <dgm:prSet/>
      <dgm:spPr/>
      <dgm:t>
        <a:bodyPr/>
        <a:lstStyle/>
        <a:p>
          <a:endParaRPr lang="en-US"/>
        </a:p>
      </dgm:t>
    </dgm:pt>
    <dgm:pt modelId="{20A8380D-F95A-441E-A9D4-FEF15FB6898A}" type="sibTrans" cxnId="{ECEAC6CA-8F7A-440E-86CB-BBA21375A290}">
      <dgm:prSet/>
      <dgm:spPr/>
      <dgm:t>
        <a:bodyPr/>
        <a:lstStyle/>
        <a:p>
          <a:endParaRPr lang="en-US"/>
        </a:p>
      </dgm:t>
    </dgm:pt>
    <dgm:pt modelId="{1D26403D-78BA-4B3A-9BE2-6CF2FD60020B}">
      <dgm:prSet phldrT="[Text]"/>
      <dgm:spPr/>
      <dgm:t>
        <a:bodyPr/>
        <a:lstStyle/>
        <a:p>
          <a:r>
            <a:rPr lang="en-US" dirty="0" err="1" smtClean="0"/>
            <a:t>Tantangan</a:t>
          </a:r>
          <a:endParaRPr lang="en-US" dirty="0"/>
        </a:p>
      </dgm:t>
    </dgm:pt>
    <dgm:pt modelId="{568F9D6F-2AA7-4927-9B9A-1EA3DF0E9DF9}" type="parTrans" cxnId="{7CB13D1E-9B59-4E98-BE3C-AD2B39FD63FF}">
      <dgm:prSet/>
      <dgm:spPr/>
      <dgm:t>
        <a:bodyPr/>
        <a:lstStyle/>
        <a:p>
          <a:endParaRPr lang="en-US"/>
        </a:p>
      </dgm:t>
    </dgm:pt>
    <dgm:pt modelId="{8870F54B-92B8-4227-ABCB-DC6301AE1A2A}" type="sibTrans" cxnId="{7CB13D1E-9B59-4E98-BE3C-AD2B39FD63FF}">
      <dgm:prSet/>
      <dgm:spPr/>
      <dgm:t>
        <a:bodyPr/>
        <a:lstStyle/>
        <a:p>
          <a:endParaRPr lang="en-US"/>
        </a:p>
      </dgm:t>
    </dgm:pt>
    <dgm:pt modelId="{ADFAA899-CD1D-4AC8-A347-905A0C77E1C3}">
      <dgm:prSet phldrT="[Text]"/>
      <dgm:spPr/>
      <dgm:t>
        <a:bodyPr/>
        <a:lstStyle/>
        <a:p>
          <a:r>
            <a:rPr lang="sv-SE" dirty="0" smtClean="0"/>
            <a:t>Menentukan bentuk dan format agar mata kuliah </a:t>
          </a:r>
          <a:r>
            <a:rPr lang="en-US" dirty="0" err="1" smtClean="0"/>
            <a:t>pendidikan</a:t>
          </a:r>
          <a:r>
            <a:rPr lang="en-US" dirty="0" smtClean="0"/>
            <a:t> </a:t>
          </a:r>
          <a:r>
            <a:rPr lang="en-US" dirty="0" err="1" smtClean="0"/>
            <a:t>Pancasila</a:t>
          </a:r>
          <a:r>
            <a:rPr lang="en-US" dirty="0" smtClean="0"/>
            <a:t>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diselenggarakan</a:t>
          </a:r>
          <a:r>
            <a:rPr lang="en-US" dirty="0" smtClean="0"/>
            <a:t> di </a:t>
          </a:r>
          <a:r>
            <a:rPr lang="en-US" dirty="0" err="1" smtClean="0"/>
            <a:t>berbagai</a:t>
          </a:r>
          <a:r>
            <a:rPr lang="en-US" dirty="0" smtClean="0"/>
            <a:t> program </a:t>
          </a:r>
          <a:r>
            <a:rPr lang="en-US" dirty="0" err="1" smtClean="0"/>
            <a:t>studi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menarik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efektif</a:t>
          </a:r>
          <a:r>
            <a:rPr lang="en-US" dirty="0" smtClean="0"/>
            <a:t>.</a:t>
          </a:r>
          <a:endParaRPr lang="en-US" dirty="0"/>
        </a:p>
      </dgm:t>
    </dgm:pt>
    <dgm:pt modelId="{74EE52AF-7738-4534-A0C4-8643E5AC7F7B}" type="parTrans" cxnId="{3493200B-AF11-4A18-A702-AAB420D329A2}">
      <dgm:prSet/>
      <dgm:spPr/>
      <dgm:t>
        <a:bodyPr/>
        <a:lstStyle/>
        <a:p>
          <a:endParaRPr lang="en-US"/>
        </a:p>
      </dgm:t>
    </dgm:pt>
    <dgm:pt modelId="{89E5015D-168F-4991-AA62-0CF535DE4C2D}" type="sibTrans" cxnId="{3493200B-AF11-4A18-A702-AAB420D329A2}">
      <dgm:prSet/>
      <dgm:spPr/>
      <dgm:t>
        <a:bodyPr/>
        <a:lstStyle/>
        <a:p>
          <a:endParaRPr lang="en-US"/>
        </a:p>
      </dgm:t>
    </dgm:pt>
    <dgm:pt modelId="{440947D7-594C-4854-BEA2-F81DF32ED919}" type="pres">
      <dgm:prSet presAssocID="{7827EE38-B09C-4260-B448-2EC0232D6B6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82FEF80-E620-42A6-A572-8CE00CCB6FB4}" type="pres">
      <dgm:prSet presAssocID="{7666BD88-09D0-425F-A944-AEB406B1E1EE}" presName="root" presStyleCnt="0"/>
      <dgm:spPr/>
    </dgm:pt>
    <dgm:pt modelId="{35FDCE0B-B8F8-4A93-9870-3EA47D01FD38}" type="pres">
      <dgm:prSet presAssocID="{7666BD88-09D0-425F-A944-AEB406B1E1EE}" presName="rootComposite" presStyleCnt="0"/>
      <dgm:spPr/>
    </dgm:pt>
    <dgm:pt modelId="{64FF2EAF-2386-4569-BA55-C347B06D74AD}" type="pres">
      <dgm:prSet presAssocID="{7666BD88-09D0-425F-A944-AEB406B1E1EE}" presName="rootText" presStyleLbl="node1" presStyleIdx="0" presStyleCnt="2" custScaleY="57871"/>
      <dgm:spPr/>
      <dgm:t>
        <a:bodyPr/>
        <a:lstStyle/>
        <a:p>
          <a:endParaRPr lang="en-US"/>
        </a:p>
      </dgm:t>
    </dgm:pt>
    <dgm:pt modelId="{EECE5330-CAF2-46FE-8DBC-727128A11FC3}" type="pres">
      <dgm:prSet presAssocID="{7666BD88-09D0-425F-A944-AEB406B1E1EE}" presName="rootConnector" presStyleLbl="node1" presStyleIdx="0" presStyleCnt="2"/>
      <dgm:spPr/>
      <dgm:t>
        <a:bodyPr/>
        <a:lstStyle/>
        <a:p>
          <a:endParaRPr lang="en-US"/>
        </a:p>
      </dgm:t>
    </dgm:pt>
    <dgm:pt modelId="{14F7873B-E2C1-402D-86AA-258A05C133E0}" type="pres">
      <dgm:prSet presAssocID="{7666BD88-09D0-425F-A944-AEB406B1E1EE}" presName="childShape" presStyleCnt="0"/>
      <dgm:spPr/>
    </dgm:pt>
    <dgm:pt modelId="{E7E9C97C-A366-4968-9E1F-B6658BF7614C}" type="pres">
      <dgm:prSet presAssocID="{71B07855-E396-43BD-8E23-8BCA47943EE7}" presName="Name13" presStyleLbl="parChTrans1D2" presStyleIdx="0" presStyleCnt="2"/>
      <dgm:spPr/>
      <dgm:t>
        <a:bodyPr/>
        <a:lstStyle/>
        <a:p>
          <a:endParaRPr lang="en-US"/>
        </a:p>
      </dgm:t>
    </dgm:pt>
    <dgm:pt modelId="{2FF1E16E-F840-4669-A889-380A55ADA299}" type="pres">
      <dgm:prSet presAssocID="{CAE90DC6-DD76-4B51-9F08-0162BACFF20C}" presName="childText" presStyleLbl="bgAcc1" presStyleIdx="0" presStyleCnt="2" custScaleX="1094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5C85B-7B20-4039-A447-6DC0427B447D}" type="pres">
      <dgm:prSet presAssocID="{1D26403D-78BA-4B3A-9BE2-6CF2FD60020B}" presName="root" presStyleCnt="0"/>
      <dgm:spPr/>
    </dgm:pt>
    <dgm:pt modelId="{5E7AB31A-207B-44AF-8C8F-EE1F17A5FEA8}" type="pres">
      <dgm:prSet presAssocID="{1D26403D-78BA-4B3A-9BE2-6CF2FD60020B}" presName="rootComposite" presStyleCnt="0"/>
      <dgm:spPr/>
    </dgm:pt>
    <dgm:pt modelId="{FF4B048E-C33D-40B7-BD3F-0AA32B3EA9C2}" type="pres">
      <dgm:prSet presAssocID="{1D26403D-78BA-4B3A-9BE2-6CF2FD60020B}" presName="rootText" presStyleLbl="node1" presStyleIdx="1" presStyleCnt="2" custScaleY="57871"/>
      <dgm:spPr/>
      <dgm:t>
        <a:bodyPr/>
        <a:lstStyle/>
        <a:p>
          <a:endParaRPr lang="en-US"/>
        </a:p>
      </dgm:t>
    </dgm:pt>
    <dgm:pt modelId="{45E17B72-A446-4C73-BEB9-91D9BD94FCD2}" type="pres">
      <dgm:prSet presAssocID="{1D26403D-78BA-4B3A-9BE2-6CF2FD60020B}" presName="rootConnector" presStyleLbl="node1" presStyleIdx="1" presStyleCnt="2"/>
      <dgm:spPr/>
      <dgm:t>
        <a:bodyPr/>
        <a:lstStyle/>
        <a:p>
          <a:endParaRPr lang="en-US"/>
        </a:p>
      </dgm:t>
    </dgm:pt>
    <dgm:pt modelId="{88C3B60E-3B23-4940-8E05-84C86DB3F53B}" type="pres">
      <dgm:prSet presAssocID="{1D26403D-78BA-4B3A-9BE2-6CF2FD60020B}" presName="childShape" presStyleCnt="0"/>
      <dgm:spPr/>
    </dgm:pt>
    <dgm:pt modelId="{1DA2A607-42E5-4253-9447-99AE851325F7}" type="pres">
      <dgm:prSet presAssocID="{74EE52AF-7738-4534-A0C4-8643E5AC7F7B}" presName="Name13" presStyleLbl="parChTrans1D2" presStyleIdx="1" presStyleCnt="2"/>
      <dgm:spPr/>
      <dgm:t>
        <a:bodyPr/>
        <a:lstStyle/>
        <a:p>
          <a:endParaRPr lang="en-US"/>
        </a:p>
      </dgm:t>
    </dgm:pt>
    <dgm:pt modelId="{2886B936-821B-438F-B8AA-AF9C4C5D8172}" type="pres">
      <dgm:prSet presAssocID="{ADFAA899-CD1D-4AC8-A347-905A0C77E1C3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BE8753-4900-4408-B81D-0BB028C9D26A}" type="presOf" srcId="{1D26403D-78BA-4B3A-9BE2-6CF2FD60020B}" destId="{FF4B048E-C33D-40B7-BD3F-0AA32B3EA9C2}" srcOrd="0" destOrd="0" presId="urn:microsoft.com/office/officeart/2005/8/layout/hierarchy3"/>
    <dgm:cxn modelId="{7848A96C-14D6-4F73-9EE4-49DB62653187}" type="presOf" srcId="{1D26403D-78BA-4B3A-9BE2-6CF2FD60020B}" destId="{45E17B72-A446-4C73-BEB9-91D9BD94FCD2}" srcOrd="1" destOrd="0" presId="urn:microsoft.com/office/officeart/2005/8/layout/hierarchy3"/>
    <dgm:cxn modelId="{8FD34B43-938F-44B5-BCF9-C5DC218D8373}" type="presOf" srcId="{7827EE38-B09C-4260-B448-2EC0232D6B6B}" destId="{440947D7-594C-4854-BEA2-F81DF32ED919}" srcOrd="0" destOrd="0" presId="urn:microsoft.com/office/officeart/2005/8/layout/hierarchy3"/>
    <dgm:cxn modelId="{C4604652-33CA-4491-B630-54C01397E89E}" type="presOf" srcId="{CAE90DC6-DD76-4B51-9F08-0162BACFF20C}" destId="{2FF1E16E-F840-4669-A889-380A55ADA299}" srcOrd="0" destOrd="0" presId="urn:microsoft.com/office/officeart/2005/8/layout/hierarchy3"/>
    <dgm:cxn modelId="{01C6786C-2C47-406B-8CD5-4AEDEF5B8B4B}" type="presOf" srcId="{7666BD88-09D0-425F-A944-AEB406B1E1EE}" destId="{EECE5330-CAF2-46FE-8DBC-727128A11FC3}" srcOrd="1" destOrd="0" presId="urn:microsoft.com/office/officeart/2005/8/layout/hierarchy3"/>
    <dgm:cxn modelId="{412C36F6-01F2-4E8A-836F-884424154C4B}" type="presOf" srcId="{ADFAA899-CD1D-4AC8-A347-905A0C77E1C3}" destId="{2886B936-821B-438F-B8AA-AF9C4C5D8172}" srcOrd="0" destOrd="0" presId="urn:microsoft.com/office/officeart/2005/8/layout/hierarchy3"/>
    <dgm:cxn modelId="{7CB13D1E-9B59-4E98-BE3C-AD2B39FD63FF}" srcId="{7827EE38-B09C-4260-B448-2EC0232D6B6B}" destId="{1D26403D-78BA-4B3A-9BE2-6CF2FD60020B}" srcOrd="1" destOrd="0" parTransId="{568F9D6F-2AA7-4927-9B9A-1EA3DF0E9DF9}" sibTransId="{8870F54B-92B8-4227-ABCB-DC6301AE1A2A}"/>
    <dgm:cxn modelId="{ECEAC6CA-8F7A-440E-86CB-BBA21375A290}" srcId="{7666BD88-09D0-425F-A944-AEB406B1E1EE}" destId="{CAE90DC6-DD76-4B51-9F08-0162BACFF20C}" srcOrd="0" destOrd="0" parTransId="{71B07855-E396-43BD-8E23-8BCA47943EE7}" sibTransId="{20A8380D-F95A-441E-A9D4-FEF15FB6898A}"/>
    <dgm:cxn modelId="{2B9ADA35-A12E-4356-B325-0E5584372E85}" type="presOf" srcId="{74EE52AF-7738-4534-A0C4-8643E5AC7F7B}" destId="{1DA2A607-42E5-4253-9447-99AE851325F7}" srcOrd="0" destOrd="0" presId="urn:microsoft.com/office/officeart/2005/8/layout/hierarchy3"/>
    <dgm:cxn modelId="{B8AADB85-2DB2-4E16-81D1-8CD61D40B7EB}" srcId="{7827EE38-B09C-4260-B448-2EC0232D6B6B}" destId="{7666BD88-09D0-425F-A944-AEB406B1E1EE}" srcOrd="0" destOrd="0" parTransId="{4438FB5A-AB69-4E05-AD7F-725763E98B37}" sibTransId="{B6F6EE76-EDC8-41E8-B1BE-116874D7CBD4}"/>
    <dgm:cxn modelId="{447B597B-243E-45E8-B650-3535FE4E0454}" type="presOf" srcId="{7666BD88-09D0-425F-A944-AEB406B1E1EE}" destId="{64FF2EAF-2386-4569-BA55-C347B06D74AD}" srcOrd="0" destOrd="0" presId="urn:microsoft.com/office/officeart/2005/8/layout/hierarchy3"/>
    <dgm:cxn modelId="{3493200B-AF11-4A18-A702-AAB420D329A2}" srcId="{1D26403D-78BA-4B3A-9BE2-6CF2FD60020B}" destId="{ADFAA899-CD1D-4AC8-A347-905A0C77E1C3}" srcOrd="0" destOrd="0" parTransId="{74EE52AF-7738-4534-A0C4-8643E5AC7F7B}" sibTransId="{89E5015D-168F-4991-AA62-0CF535DE4C2D}"/>
    <dgm:cxn modelId="{940063AF-AED1-42FC-8C16-CDDE9FE17380}" type="presOf" srcId="{71B07855-E396-43BD-8E23-8BCA47943EE7}" destId="{E7E9C97C-A366-4968-9E1F-B6658BF7614C}" srcOrd="0" destOrd="0" presId="urn:microsoft.com/office/officeart/2005/8/layout/hierarchy3"/>
    <dgm:cxn modelId="{2B4E8390-6252-4D75-A9F3-FFF411764BFF}" type="presParOf" srcId="{440947D7-594C-4854-BEA2-F81DF32ED919}" destId="{382FEF80-E620-42A6-A572-8CE00CCB6FB4}" srcOrd="0" destOrd="0" presId="urn:microsoft.com/office/officeart/2005/8/layout/hierarchy3"/>
    <dgm:cxn modelId="{540BF2C3-B2A9-4585-8FC9-22FC32B1760D}" type="presParOf" srcId="{382FEF80-E620-42A6-A572-8CE00CCB6FB4}" destId="{35FDCE0B-B8F8-4A93-9870-3EA47D01FD38}" srcOrd="0" destOrd="0" presId="urn:microsoft.com/office/officeart/2005/8/layout/hierarchy3"/>
    <dgm:cxn modelId="{F74F3786-B743-46DF-BD8B-D1AE6F656809}" type="presParOf" srcId="{35FDCE0B-B8F8-4A93-9870-3EA47D01FD38}" destId="{64FF2EAF-2386-4569-BA55-C347B06D74AD}" srcOrd="0" destOrd="0" presId="urn:microsoft.com/office/officeart/2005/8/layout/hierarchy3"/>
    <dgm:cxn modelId="{6B4F4A53-4CBF-4BAE-84D4-099D429CD995}" type="presParOf" srcId="{35FDCE0B-B8F8-4A93-9870-3EA47D01FD38}" destId="{EECE5330-CAF2-46FE-8DBC-727128A11FC3}" srcOrd="1" destOrd="0" presId="urn:microsoft.com/office/officeart/2005/8/layout/hierarchy3"/>
    <dgm:cxn modelId="{1936E553-B6BA-467E-8034-41CE444B56A3}" type="presParOf" srcId="{382FEF80-E620-42A6-A572-8CE00CCB6FB4}" destId="{14F7873B-E2C1-402D-86AA-258A05C133E0}" srcOrd="1" destOrd="0" presId="urn:microsoft.com/office/officeart/2005/8/layout/hierarchy3"/>
    <dgm:cxn modelId="{E48490D2-9822-43CB-84AA-46D66AD9F741}" type="presParOf" srcId="{14F7873B-E2C1-402D-86AA-258A05C133E0}" destId="{E7E9C97C-A366-4968-9E1F-B6658BF7614C}" srcOrd="0" destOrd="0" presId="urn:microsoft.com/office/officeart/2005/8/layout/hierarchy3"/>
    <dgm:cxn modelId="{52620D88-75A2-440B-B1D4-1A4AD6E0638A}" type="presParOf" srcId="{14F7873B-E2C1-402D-86AA-258A05C133E0}" destId="{2FF1E16E-F840-4669-A889-380A55ADA299}" srcOrd="1" destOrd="0" presId="urn:microsoft.com/office/officeart/2005/8/layout/hierarchy3"/>
    <dgm:cxn modelId="{C53AE1FF-126D-4BEF-A6CD-36A596236546}" type="presParOf" srcId="{440947D7-594C-4854-BEA2-F81DF32ED919}" destId="{9735C85B-7B20-4039-A447-6DC0427B447D}" srcOrd="1" destOrd="0" presId="urn:microsoft.com/office/officeart/2005/8/layout/hierarchy3"/>
    <dgm:cxn modelId="{30415FAA-7366-47D9-A026-C76A7DB754D5}" type="presParOf" srcId="{9735C85B-7B20-4039-A447-6DC0427B447D}" destId="{5E7AB31A-207B-44AF-8C8F-EE1F17A5FEA8}" srcOrd="0" destOrd="0" presId="urn:microsoft.com/office/officeart/2005/8/layout/hierarchy3"/>
    <dgm:cxn modelId="{4462ECC9-CD36-480D-BFA5-9A5D418CDFEC}" type="presParOf" srcId="{5E7AB31A-207B-44AF-8C8F-EE1F17A5FEA8}" destId="{FF4B048E-C33D-40B7-BD3F-0AA32B3EA9C2}" srcOrd="0" destOrd="0" presId="urn:microsoft.com/office/officeart/2005/8/layout/hierarchy3"/>
    <dgm:cxn modelId="{4DC91676-0C46-46D3-82F6-47505B61D02B}" type="presParOf" srcId="{5E7AB31A-207B-44AF-8C8F-EE1F17A5FEA8}" destId="{45E17B72-A446-4C73-BEB9-91D9BD94FCD2}" srcOrd="1" destOrd="0" presId="urn:microsoft.com/office/officeart/2005/8/layout/hierarchy3"/>
    <dgm:cxn modelId="{4FA4527E-8F2C-4AA6-A091-79925CDA07A7}" type="presParOf" srcId="{9735C85B-7B20-4039-A447-6DC0427B447D}" destId="{88C3B60E-3B23-4940-8E05-84C86DB3F53B}" srcOrd="1" destOrd="0" presId="urn:microsoft.com/office/officeart/2005/8/layout/hierarchy3"/>
    <dgm:cxn modelId="{86F3DC3F-2646-4AF2-8EF0-BD85A3FE9E06}" type="presParOf" srcId="{88C3B60E-3B23-4940-8E05-84C86DB3F53B}" destId="{1DA2A607-42E5-4253-9447-99AE851325F7}" srcOrd="0" destOrd="0" presId="urn:microsoft.com/office/officeart/2005/8/layout/hierarchy3"/>
    <dgm:cxn modelId="{0050F536-6960-430F-8364-7A80917C1965}" type="presParOf" srcId="{88C3B60E-3B23-4940-8E05-84C86DB3F53B}" destId="{2886B936-821B-438F-B8AA-AF9C4C5D817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FF2EAF-2386-4569-BA55-C347B06D74AD}">
      <dsp:nvSpPr>
        <dsp:cNvPr id="0" name=""/>
        <dsp:cNvSpPr/>
      </dsp:nvSpPr>
      <dsp:spPr>
        <a:xfrm>
          <a:off x="1280" y="578893"/>
          <a:ext cx="4659984" cy="13483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err="1" smtClean="0"/>
            <a:t>Dinamika</a:t>
          </a:r>
          <a:endParaRPr lang="en-US" sz="6500" kern="1200" dirty="0"/>
        </a:p>
      </dsp:txBody>
      <dsp:txXfrm>
        <a:off x="40773" y="618386"/>
        <a:ext cx="4580998" cy="1269403"/>
      </dsp:txXfrm>
    </dsp:sp>
    <dsp:sp modelId="{E7E9C97C-A366-4968-9E1F-B6658BF7614C}">
      <dsp:nvSpPr>
        <dsp:cNvPr id="0" name=""/>
        <dsp:cNvSpPr/>
      </dsp:nvSpPr>
      <dsp:spPr>
        <a:xfrm>
          <a:off x="467278" y="1927283"/>
          <a:ext cx="465998" cy="1747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494"/>
              </a:lnTo>
              <a:lnTo>
                <a:pt x="465998" y="1747494"/>
              </a:lnTo>
            </a:path>
          </a:pathLst>
        </a:custGeom>
        <a:noFill/>
        <a:ln w="25400" cap="flat" cmpd="dbl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F1E16E-F840-4669-A889-380A55ADA299}">
      <dsp:nvSpPr>
        <dsp:cNvPr id="0" name=""/>
        <dsp:cNvSpPr/>
      </dsp:nvSpPr>
      <dsp:spPr>
        <a:xfrm>
          <a:off x="933277" y="2509781"/>
          <a:ext cx="4078865" cy="2329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Mengalami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pasang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surut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dalam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pengimplementasiannya</a:t>
          </a:r>
          <a:endParaRPr lang="en-US" sz="3600" kern="1200" dirty="0"/>
        </a:p>
      </dsp:txBody>
      <dsp:txXfrm>
        <a:off x="1001520" y="2578024"/>
        <a:ext cx="3942379" cy="2193506"/>
      </dsp:txXfrm>
    </dsp:sp>
    <dsp:sp modelId="{FF4B048E-C33D-40B7-BD3F-0AA32B3EA9C2}">
      <dsp:nvSpPr>
        <dsp:cNvPr id="0" name=""/>
        <dsp:cNvSpPr/>
      </dsp:nvSpPr>
      <dsp:spPr>
        <a:xfrm>
          <a:off x="5826261" y="578893"/>
          <a:ext cx="4659984" cy="13483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err="1" smtClean="0"/>
            <a:t>Tantangan</a:t>
          </a:r>
          <a:endParaRPr lang="en-US" sz="6500" kern="1200" dirty="0"/>
        </a:p>
      </dsp:txBody>
      <dsp:txXfrm>
        <a:off x="5865754" y="618386"/>
        <a:ext cx="4580998" cy="1269403"/>
      </dsp:txXfrm>
    </dsp:sp>
    <dsp:sp modelId="{1DA2A607-42E5-4253-9447-99AE851325F7}">
      <dsp:nvSpPr>
        <dsp:cNvPr id="0" name=""/>
        <dsp:cNvSpPr/>
      </dsp:nvSpPr>
      <dsp:spPr>
        <a:xfrm>
          <a:off x="6292259" y="1927283"/>
          <a:ext cx="465998" cy="1747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494"/>
              </a:lnTo>
              <a:lnTo>
                <a:pt x="465998" y="1747494"/>
              </a:lnTo>
            </a:path>
          </a:pathLst>
        </a:custGeom>
        <a:noFill/>
        <a:ln w="25400" cap="flat" cmpd="dbl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6B936-821B-438F-B8AA-AF9C4C5D8172}">
      <dsp:nvSpPr>
        <dsp:cNvPr id="0" name=""/>
        <dsp:cNvSpPr/>
      </dsp:nvSpPr>
      <dsp:spPr>
        <a:xfrm>
          <a:off x="6758258" y="2509781"/>
          <a:ext cx="3727987" cy="2329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200" kern="1200" dirty="0" smtClean="0"/>
            <a:t>Menentukan bentuk dan format agar mata kuliah </a:t>
          </a:r>
          <a:r>
            <a:rPr lang="en-US" sz="2200" kern="1200" dirty="0" err="1" smtClean="0"/>
            <a:t>pendidikan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Pancasila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dapat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diselenggarakan</a:t>
          </a:r>
          <a:r>
            <a:rPr lang="en-US" sz="2200" kern="1200" dirty="0" smtClean="0"/>
            <a:t> di </a:t>
          </a:r>
          <a:r>
            <a:rPr lang="en-US" sz="2200" kern="1200" dirty="0" err="1" smtClean="0"/>
            <a:t>berbagai</a:t>
          </a:r>
          <a:r>
            <a:rPr lang="en-US" sz="2200" kern="1200" dirty="0" smtClean="0"/>
            <a:t> program </a:t>
          </a:r>
          <a:r>
            <a:rPr lang="en-US" sz="2200" kern="1200" dirty="0" err="1" smtClean="0"/>
            <a:t>studi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dengan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menarik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dan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efektif</a:t>
          </a:r>
          <a:r>
            <a:rPr lang="en-US" sz="2200" kern="1200" dirty="0" smtClean="0"/>
            <a:t>.</a:t>
          </a:r>
          <a:endParaRPr lang="en-US" sz="2200" kern="1200" dirty="0"/>
        </a:p>
      </dsp:txBody>
      <dsp:txXfrm>
        <a:off x="6826501" y="2578024"/>
        <a:ext cx="3591501" cy="2193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0888" y="1295401"/>
            <a:ext cx="8650224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814918" y="2757489"/>
            <a:ext cx="2161116" cy="476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2159000" y="933451"/>
            <a:ext cx="2161117" cy="476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 dirty="0"/>
          </a:p>
        </p:txBody>
      </p:sp>
      <p:sp>
        <p:nvSpPr>
          <p:cNvPr id="5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718937" y="2852937"/>
            <a:ext cx="10801145" cy="2208245"/>
          </a:xfrm>
        </p:spPr>
        <p:txBody>
          <a:bodyPr>
            <a:normAutofit/>
          </a:bodyPr>
          <a:lstStyle>
            <a:lvl1pPr algn="l">
              <a:defRPr sz="11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111210" y="1028735"/>
            <a:ext cx="9553891" cy="336037"/>
          </a:xfrm>
        </p:spPr>
        <p:txBody>
          <a:bodyPr/>
          <a:lstStyle>
            <a:lvl1pPr>
              <a:defRPr i="1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9" name="フッター プレースホルダー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The Power of PowerPoint | thepopp.com</a:t>
            </a:r>
            <a:endParaRPr lang="ja-JP" altLang="en-US" dirty="0"/>
          </a:p>
        </p:txBody>
      </p:sp>
      <p:sp>
        <p:nvSpPr>
          <p:cNvPr id="10" name="スライド番号プレースホルダー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66A1F-B5C1-44AE-8675-F053382D19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2819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1600201"/>
            <a:ext cx="1072303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6447" y="62756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B7382C7-1D49-B14A-94F8-FCD33F02822A}" type="datetimeFigureOut">
              <a:rPr lang="en-US" smtClean="0"/>
              <a:t>11/09/20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611" y="6275669"/>
            <a:ext cx="6454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30541" y="6275669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F11A4481-8C8F-434B-AB10-17D8B9EAF0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6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3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AE441E-349F-C547-9762-C592DFA95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979486"/>
            <a:ext cx="9144000" cy="2536825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DINAMIKA, TANTANGAN, ESENSI </a:t>
            </a:r>
            <a:r>
              <a:rPr lang="en-US" sz="4400" dirty="0" smtClean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DAN URGENSI </a:t>
            </a:r>
            <a:r>
              <a:rPr lang="en-US" sz="4400" dirty="0" smtClean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PENDIDIKAN </a:t>
            </a:r>
            <a:r>
              <a:rPr lang="en-US" sz="4400" dirty="0" smtClean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PANCASILA</a:t>
            </a: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r>
              <a:rPr lang="en-US" sz="3100" dirty="0" err="1" smtClean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Pertemuan</a:t>
            </a:r>
            <a:r>
              <a:rPr lang="en-US" sz="3100" dirty="0" smtClean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 ke-2</a:t>
            </a: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endParaRPr lang="en-US" sz="4000" dirty="0">
              <a:solidFill>
                <a:srgbClr val="00206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9A14DB9-2F89-794E-91B5-3F0AE3EDEC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125119"/>
            <a:ext cx="9144000" cy="22613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638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330"/>
            <a:ext cx="105156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Dinamika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Tantangan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92817565"/>
              </p:ext>
            </p:extLst>
          </p:nvPr>
        </p:nvGraphicFramePr>
        <p:xfrm>
          <a:off x="409074" y="1439333"/>
          <a:ext cx="104875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9211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91408"/>
            <a:ext cx="10723035" cy="13369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ESENSI DAN URGENSI PENDIDIKAN PANCASILA UNTUK MASA DEPAN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18937" y="1561517"/>
            <a:ext cx="10801145" cy="361665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dirty="0" err="1" smtClean="0"/>
              <a:t>Pancasila</a:t>
            </a:r>
            <a:r>
              <a:rPr lang="en-US" sz="2400" dirty="0" smtClean="0"/>
              <a:t> di </a:t>
            </a:r>
            <a:r>
              <a:rPr lang="en-US" sz="2400" dirty="0" err="1" smtClean="0"/>
              <a:t>perguruan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keniscayaan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agen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intelektual</a:t>
            </a:r>
            <a:r>
              <a:rPr lang="en-US" sz="2400" dirty="0" smtClean="0"/>
              <a:t> </a:t>
            </a:r>
            <a:r>
              <a:rPr lang="en-US" sz="2400" dirty="0" err="1" smtClean="0"/>
              <a:t>muda</a:t>
            </a:r>
            <a:r>
              <a:rPr lang="en-US" sz="2400" dirty="0" smtClean="0"/>
              <a:t> yang di </a:t>
            </a:r>
            <a:r>
              <a:rPr lang="en-US" sz="2400" dirty="0" err="1" smtClean="0"/>
              <a:t>masa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datang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pemegang</a:t>
            </a:r>
            <a:r>
              <a:rPr lang="en-US" sz="2400" dirty="0" smtClean="0"/>
              <a:t> </a:t>
            </a:r>
            <a:r>
              <a:rPr lang="en-US" sz="2400" dirty="0" err="1" smtClean="0"/>
              <a:t>estafet</a:t>
            </a:r>
            <a:r>
              <a:rPr lang="en-US" sz="2400" dirty="0" smtClean="0"/>
              <a:t> </a:t>
            </a:r>
            <a:r>
              <a:rPr lang="en-US" sz="2400" dirty="0" err="1" smtClean="0"/>
              <a:t>kepemimpinan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lembaga-lembaga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, </a:t>
            </a:r>
            <a:r>
              <a:rPr lang="en-US" sz="2400" dirty="0" err="1" smtClean="0"/>
              <a:t>badan-badan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,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,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infrastruktur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, </a:t>
            </a:r>
            <a:r>
              <a:rPr lang="en-US" sz="2400" dirty="0" err="1" smtClean="0"/>
              <a:t>lembaga-lembaga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sebagainya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0471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851</TotalTime>
  <Words>106</Words>
  <Application>Microsoft Macintosh PowerPoint</Application>
  <PresentationFormat>Custom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Breeze</vt:lpstr>
      <vt:lpstr>DINAMIKA, TANTANGAN, ESENSI DAN URGENSI PENDIDIKAN PANCASILA  Pertemuan ke-2 </vt:lpstr>
      <vt:lpstr>Dinamika dan Tantangan Pendidikan Pancasila</vt:lpstr>
      <vt:lpstr>ESENSI DAN URGENSI PENDIDIKAN PANCASILA UNTUK MASA DEPAN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dasim budimansyah</dc:creator>
  <cp:lastModifiedBy>Macbook Air</cp:lastModifiedBy>
  <cp:revision>36</cp:revision>
  <dcterms:created xsi:type="dcterms:W3CDTF">2019-09-01T12:09:39Z</dcterms:created>
  <dcterms:modified xsi:type="dcterms:W3CDTF">2020-09-11T03:25:12Z</dcterms:modified>
</cp:coreProperties>
</file>