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</p:sldMasterIdLst>
  <p:sldIdLst>
    <p:sldId id="278" r:id="rId2"/>
    <p:sldId id="257" r:id="rId3"/>
    <p:sldId id="258" r:id="rId4"/>
    <p:sldId id="260" r:id="rId5"/>
    <p:sldId id="261" r:id="rId6"/>
    <p:sldId id="263" r:id="rId7"/>
    <p:sldId id="266" r:id="rId8"/>
    <p:sldId id="269" r:id="rId9"/>
    <p:sldId id="279" r:id="rId10"/>
    <p:sldId id="286" r:id="rId11"/>
    <p:sldId id="287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1608" y="-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BE1FDF-681C-4C3F-9645-2BCF49F648E8}" type="doc">
      <dgm:prSet loTypeId="urn:microsoft.com/office/officeart/2005/8/layout/radial5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C9647EA-4169-4DA3-A205-0EFDF22CE6D4}">
      <dgm:prSet phldrT="[Text]"/>
      <dgm:spPr/>
      <dgm:t>
        <a:bodyPr/>
        <a:lstStyle/>
        <a:p>
          <a:r>
            <a:rPr lang="en-US" dirty="0" err="1" smtClean="0"/>
            <a:t>Fungsi</a:t>
          </a:r>
          <a:r>
            <a:rPr lang="en-US" dirty="0" smtClean="0"/>
            <a:t> </a:t>
          </a:r>
          <a:r>
            <a:rPr lang="en-US" dirty="0" err="1" smtClean="0"/>
            <a:t>Pancasila</a:t>
          </a:r>
          <a:endParaRPr lang="en-US" dirty="0"/>
        </a:p>
      </dgm:t>
    </dgm:pt>
    <dgm:pt modelId="{197A09D3-81ED-48C2-83E9-9B8A4BB739FA}" type="parTrans" cxnId="{C266ED26-84DA-47C6-828D-CB2C3B6E1CF2}">
      <dgm:prSet/>
      <dgm:spPr/>
      <dgm:t>
        <a:bodyPr/>
        <a:lstStyle/>
        <a:p>
          <a:endParaRPr lang="en-US"/>
        </a:p>
      </dgm:t>
    </dgm:pt>
    <dgm:pt modelId="{AA58300F-82FF-4281-A851-19B53F3AD5B5}" type="sibTrans" cxnId="{C266ED26-84DA-47C6-828D-CB2C3B6E1CF2}">
      <dgm:prSet/>
      <dgm:spPr/>
      <dgm:t>
        <a:bodyPr/>
        <a:lstStyle/>
        <a:p>
          <a:endParaRPr lang="en-US"/>
        </a:p>
      </dgm:t>
    </dgm:pt>
    <dgm:pt modelId="{4571397C-CCAB-4AE7-9704-55249A0F8E87}">
      <dgm:prSet phldrT="[Text]"/>
      <dgm:spPr/>
      <dgm:t>
        <a:bodyPr/>
        <a:lstStyle/>
        <a:p>
          <a:r>
            <a:rPr lang="en-US" dirty="0" err="1" smtClean="0"/>
            <a:t>Identitas</a:t>
          </a:r>
          <a:r>
            <a:rPr lang="en-US" dirty="0" smtClean="0"/>
            <a:t> </a:t>
          </a:r>
          <a:r>
            <a:rPr lang="en-US" dirty="0" err="1" smtClean="0"/>
            <a:t>Bangsa</a:t>
          </a:r>
          <a:r>
            <a:rPr lang="en-US" dirty="0" smtClean="0"/>
            <a:t> Indonesia</a:t>
          </a:r>
          <a:endParaRPr lang="en-US" dirty="0"/>
        </a:p>
      </dgm:t>
    </dgm:pt>
    <dgm:pt modelId="{C2B4FE97-B0C7-4541-AC0F-126878CCE212}" type="parTrans" cxnId="{3AFD3AD6-337B-4780-8657-DDBC7CF7FF51}">
      <dgm:prSet/>
      <dgm:spPr/>
      <dgm:t>
        <a:bodyPr/>
        <a:lstStyle/>
        <a:p>
          <a:endParaRPr lang="en-US"/>
        </a:p>
      </dgm:t>
    </dgm:pt>
    <dgm:pt modelId="{8C92BCD1-507F-4987-9CFF-11A87C782E1D}" type="sibTrans" cxnId="{3AFD3AD6-337B-4780-8657-DDBC7CF7FF51}">
      <dgm:prSet/>
      <dgm:spPr/>
      <dgm:t>
        <a:bodyPr/>
        <a:lstStyle/>
        <a:p>
          <a:endParaRPr lang="en-US"/>
        </a:p>
      </dgm:t>
    </dgm:pt>
    <dgm:pt modelId="{ED4A10FF-0D86-4A5A-896D-AA328FFC3893}">
      <dgm:prSet phldrT="[Text]"/>
      <dgm:spPr/>
      <dgm:t>
        <a:bodyPr/>
        <a:lstStyle/>
        <a:p>
          <a:r>
            <a:rPr lang="en-US" dirty="0" err="1" smtClean="0"/>
            <a:t>Dasar</a:t>
          </a:r>
          <a:r>
            <a:rPr lang="en-US" dirty="0" smtClean="0"/>
            <a:t> Negara</a:t>
          </a:r>
          <a:endParaRPr lang="en-US" dirty="0"/>
        </a:p>
      </dgm:t>
    </dgm:pt>
    <dgm:pt modelId="{CCB6F149-9FFB-4C0A-978C-F92EFB5798CF}" type="parTrans" cxnId="{4760A96F-B801-415B-9762-B029D4AE184A}">
      <dgm:prSet/>
      <dgm:spPr/>
      <dgm:t>
        <a:bodyPr/>
        <a:lstStyle/>
        <a:p>
          <a:endParaRPr lang="en-US"/>
        </a:p>
      </dgm:t>
    </dgm:pt>
    <dgm:pt modelId="{8F747D98-6604-4C7D-AD07-7CAAD4FD0DED}" type="sibTrans" cxnId="{4760A96F-B801-415B-9762-B029D4AE184A}">
      <dgm:prSet/>
      <dgm:spPr/>
      <dgm:t>
        <a:bodyPr/>
        <a:lstStyle/>
        <a:p>
          <a:endParaRPr lang="en-US"/>
        </a:p>
      </dgm:t>
    </dgm:pt>
    <dgm:pt modelId="{7FF495B5-7768-4F9B-950B-445922C7BD56}">
      <dgm:prSet phldrT="[Text]"/>
      <dgm:spPr/>
      <dgm:t>
        <a:bodyPr/>
        <a:lstStyle/>
        <a:p>
          <a:r>
            <a:rPr lang="en-US" dirty="0" err="1" smtClean="0"/>
            <a:t>Sistem</a:t>
          </a:r>
          <a:r>
            <a:rPr lang="en-US" dirty="0" smtClean="0"/>
            <a:t> </a:t>
          </a:r>
          <a:r>
            <a:rPr lang="en-US" dirty="0" err="1" smtClean="0"/>
            <a:t>FIlsafat</a:t>
          </a:r>
          <a:endParaRPr lang="en-US" dirty="0"/>
        </a:p>
      </dgm:t>
    </dgm:pt>
    <dgm:pt modelId="{D4AE1982-A5C0-4698-A205-C27C23F689CA}" type="parTrans" cxnId="{3738B22C-316A-47AC-8856-E4EC34D50259}">
      <dgm:prSet/>
      <dgm:spPr/>
      <dgm:t>
        <a:bodyPr/>
        <a:lstStyle/>
        <a:p>
          <a:endParaRPr lang="en-US"/>
        </a:p>
      </dgm:t>
    </dgm:pt>
    <dgm:pt modelId="{3E4CC815-2A47-4495-BEC5-9D36065B1DB0}" type="sibTrans" cxnId="{3738B22C-316A-47AC-8856-E4EC34D50259}">
      <dgm:prSet/>
      <dgm:spPr/>
      <dgm:t>
        <a:bodyPr/>
        <a:lstStyle/>
        <a:p>
          <a:endParaRPr lang="en-US"/>
        </a:p>
      </dgm:t>
    </dgm:pt>
    <dgm:pt modelId="{4F422F41-637C-4F16-A1BD-AF55FAA9D665}">
      <dgm:prSet phldrT="[Text]"/>
      <dgm:spPr/>
      <dgm:t>
        <a:bodyPr/>
        <a:lstStyle/>
        <a:p>
          <a:r>
            <a:rPr lang="en-US" dirty="0" err="1" smtClean="0"/>
            <a:t>Pandangan</a:t>
          </a:r>
          <a:r>
            <a:rPr lang="en-US" dirty="0" smtClean="0"/>
            <a:t> </a:t>
          </a:r>
          <a:r>
            <a:rPr lang="en-US" dirty="0" err="1" smtClean="0"/>
            <a:t>Hidup</a:t>
          </a:r>
          <a:endParaRPr lang="en-US" dirty="0"/>
        </a:p>
      </dgm:t>
    </dgm:pt>
    <dgm:pt modelId="{24E4FD02-5E84-4FC6-826E-652443406FB6}" type="parTrans" cxnId="{336AA29C-C181-4DEB-9127-677C432EED8E}">
      <dgm:prSet/>
      <dgm:spPr/>
      <dgm:t>
        <a:bodyPr/>
        <a:lstStyle/>
        <a:p>
          <a:endParaRPr lang="en-US"/>
        </a:p>
      </dgm:t>
    </dgm:pt>
    <dgm:pt modelId="{F89D1E1F-3377-4F31-AE96-F5635C842444}" type="sibTrans" cxnId="{336AA29C-C181-4DEB-9127-677C432EED8E}">
      <dgm:prSet/>
      <dgm:spPr/>
      <dgm:t>
        <a:bodyPr/>
        <a:lstStyle/>
        <a:p>
          <a:endParaRPr lang="en-US"/>
        </a:p>
      </dgm:t>
    </dgm:pt>
    <dgm:pt modelId="{98D4D49C-4BFA-40F7-BFF6-EBA6555DDE1F}">
      <dgm:prSet/>
      <dgm:spPr/>
      <dgm:t>
        <a:bodyPr/>
        <a:lstStyle/>
        <a:p>
          <a:r>
            <a:rPr lang="en-US" dirty="0" err="1" smtClean="0"/>
            <a:t>Jiwa</a:t>
          </a:r>
          <a:r>
            <a:rPr lang="en-US" dirty="0" smtClean="0"/>
            <a:t> &amp; </a:t>
          </a:r>
          <a:r>
            <a:rPr lang="en-US" dirty="0" err="1" smtClean="0"/>
            <a:t>Kepribadian</a:t>
          </a:r>
          <a:r>
            <a:rPr lang="en-US" dirty="0" smtClean="0"/>
            <a:t> </a:t>
          </a:r>
          <a:r>
            <a:rPr lang="en-US" dirty="0" err="1" smtClean="0"/>
            <a:t>Bangsa</a:t>
          </a:r>
          <a:endParaRPr lang="en-US" dirty="0"/>
        </a:p>
      </dgm:t>
    </dgm:pt>
    <dgm:pt modelId="{1CB86F70-0408-4CD5-8126-9A48E2294FDD}" type="parTrans" cxnId="{77F3A72F-3CF5-4F86-8A1E-86E0A72CE313}">
      <dgm:prSet/>
      <dgm:spPr/>
      <dgm:t>
        <a:bodyPr/>
        <a:lstStyle/>
        <a:p>
          <a:endParaRPr lang="en-US"/>
        </a:p>
      </dgm:t>
    </dgm:pt>
    <dgm:pt modelId="{B93CD046-2120-4D5B-A5FA-48F573E58C50}" type="sibTrans" cxnId="{77F3A72F-3CF5-4F86-8A1E-86E0A72CE313}">
      <dgm:prSet/>
      <dgm:spPr/>
      <dgm:t>
        <a:bodyPr/>
        <a:lstStyle/>
        <a:p>
          <a:endParaRPr lang="en-US"/>
        </a:p>
      </dgm:t>
    </dgm:pt>
    <dgm:pt modelId="{2D5EF045-87F8-4F1B-B98F-58DF7C5D188F}">
      <dgm:prSet/>
      <dgm:spPr/>
      <dgm:t>
        <a:bodyPr/>
        <a:lstStyle/>
        <a:p>
          <a:r>
            <a:rPr lang="en-US" dirty="0" err="1" smtClean="0"/>
            <a:t>Perjanjian</a:t>
          </a:r>
          <a:r>
            <a:rPr lang="en-US" dirty="0" smtClean="0"/>
            <a:t>  </a:t>
          </a:r>
          <a:r>
            <a:rPr lang="en-US" dirty="0" err="1" smtClean="0"/>
            <a:t>Luhur</a:t>
          </a:r>
          <a:endParaRPr lang="en-US" dirty="0"/>
        </a:p>
      </dgm:t>
    </dgm:pt>
    <dgm:pt modelId="{03535204-5951-4D26-AAF1-600C6F0E217A}" type="parTrans" cxnId="{962D7D10-5978-4607-B250-FB8495B069A2}">
      <dgm:prSet/>
      <dgm:spPr/>
      <dgm:t>
        <a:bodyPr/>
        <a:lstStyle/>
        <a:p>
          <a:endParaRPr lang="en-US"/>
        </a:p>
      </dgm:t>
    </dgm:pt>
    <dgm:pt modelId="{56F96B36-D4B1-43BC-AEEE-5A27157E6EC5}" type="sibTrans" cxnId="{962D7D10-5978-4607-B250-FB8495B069A2}">
      <dgm:prSet/>
      <dgm:spPr/>
      <dgm:t>
        <a:bodyPr/>
        <a:lstStyle/>
        <a:p>
          <a:endParaRPr lang="en-US"/>
        </a:p>
      </dgm:t>
    </dgm:pt>
    <dgm:pt modelId="{3277268E-EA21-489B-AB19-FA9E569AB5F6}" type="pres">
      <dgm:prSet presAssocID="{62BE1FDF-681C-4C3F-9645-2BCF49F648E8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447F96-C9C0-41CF-AE77-3B981E3220F6}" type="pres">
      <dgm:prSet presAssocID="{BC9647EA-4169-4DA3-A205-0EFDF22CE6D4}" presName="centerShape" presStyleLbl="node0" presStyleIdx="0" presStyleCnt="1"/>
      <dgm:spPr/>
      <dgm:t>
        <a:bodyPr/>
        <a:lstStyle/>
        <a:p>
          <a:endParaRPr lang="en-US"/>
        </a:p>
      </dgm:t>
    </dgm:pt>
    <dgm:pt modelId="{0791EE86-0FDB-478F-BBA1-B53A4647BE60}" type="pres">
      <dgm:prSet presAssocID="{C2B4FE97-B0C7-4541-AC0F-126878CCE212}" presName="parTrans" presStyleLbl="sibTrans2D1" presStyleIdx="0" presStyleCnt="6"/>
      <dgm:spPr/>
      <dgm:t>
        <a:bodyPr/>
        <a:lstStyle/>
        <a:p>
          <a:endParaRPr lang="en-US"/>
        </a:p>
      </dgm:t>
    </dgm:pt>
    <dgm:pt modelId="{05BA1FC7-2262-497C-81C3-B06D8C885B90}" type="pres">
      <dgm:prSet presAssocID="{C2B4FE97-B0C7-4541-AC0F-126878CCE212}" presName="connectorText" presStyleLbl="sibTrans2D1" presStyleIdx="0" presStyleCnt="6"/>
      <dgm:spPr/>
      <dgm:t>
        <a:bodyPr/>
        <a:lstStyle/>
        <a:p>
          <a:endParaRPr lang="en-US"/>
        </a:p>
      </dgm:t>
    </dgm:pt>
    <dgm:pt modelId="{166DBCB2-ADC5-4768-9330-BA20100B648A}" type="pres">
      <dgm:prSet presAssocID="{4571397C-CCAB-4AE7-9704-55249A0F8E8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8FAAEB-08B7-4DF1-8567-ACAFDB440DA6}" type="pres">
      <dgm:prSet presAssocID="{CCB6F149-9FFB-4C0A-978C-F92EFB5798CF}" presName="parTrans" presStyleLbl="sibTrans2D1" presStyleIdx="1" presStyleCnt="6"/>
      <dgm:spPr/>
      <dgm:t>
        <a:bodyPr/>
        <a:lstStyle/>
        <a:p>
          <a:endParaRPr lang="en-US"/>
        </a:p>
      </dgm:t>
    </dgm:pt>
    <dgm:pt modelId="{9CC623B6-86F1-4DCA-8690-2497443DBC4D}" type="pres">
      <dgm:prSet presAssocID="{CCB6F149-9FFB-4C0A-978C-F92EFB5798CF}" presName="connectorText" presStyleLbl="sibTrans2D1" presStyleIdx="1" presStyleCnt="6"/>
      <dgm:spPr/>
      <dgm:t>
        <a:bodyPr/>
        <a:lstStyle/>
        <a:p>
          <a:endParaRPr lang="en-US"/>
        </a:p>
      </dgm:t>
    </dgm:pt>
    <dgm:pt modelId="{D874B7CB-22B3-494C-9AF9-B70B9D617B87}" type="pres">
      <dgm:prSet presAssocID="{ED4A10FF-0D86-4A5A-896D-AA328FFC389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AB838B-14A7-41F8-8054-2FBFD92CCCC3}" type="pres">
      <dgm:prSet presAssocID="{03535204-5951-4D26-AAF1-600C6F0E217A}" presName="parTrans" presStyleLbl="sibTrans2D1" presStyleIdx="2" presStyleCnt="6"/>
      <dgm:spPr/>
      <dgm:t>
        <a:bodyPr/>
        <a:lstStyle/>
        <a:p>
          <a:endParaRPr lang="en-US"/>
        </a:p>
      </dgm:t>
    </dgm:pt>
    <dgm:pt modelId="{101A962B-D6FE-4EC6-A01E-C80D15EF79F2}" type="pres">
      <dgm:prSet presAssocID="{03535204-5951-4D26-AAF1-600C6F0E217A}" presName="connectorText" presStyleLbl="sibTrans2D1" presStyleIdx="2" presStyleCnt="6"/>
      <dgm:spPr/>
      <dgm:t>
        <a:bodyPr/>
        <a:lstStyle/>
        <a:p>
          <a:endParaRPr lang="en-US"/>
        </a:p>
      </dgm:t>
    </dgm:pt>
    <dgm:pt modelId="{CB4A0262-CC5D-4F0E-B59B-E3088ABA5E02}" type="pres">
      <dgm:prSet presAssocID="{2D5EF045-87F8-4F1B-B98F-58DF7C5D188F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7680A7-CF75-4C97-B3C5-388AB262FD1A}" type="pres">
      <dgm:prSet presAssocID="{1CB86F70-0408-4CD5-8126-9A48E2294FDD}" presName="parTrans" presStyleLbl="sibTrans2D1" presStyleIdx="3" presStyleCnt="6"/>
      <dgm:spPr/>
      <dgm:t>
        <a:bodyPr/>
        <a:lstStyle/>
        <a:p>
          <a:endParaRPr lang="en-US"/>
        </a:p>
      </dgm:t>
    </dgm:pt>
    <dgm:pt modelId="{10878D4E-F608-44EE-A7E9-D53A719EE048}" type="pres">
      <dgm:prSet presAssocID="{1CB86F70-0408-4CD5-8126-9A48E2294FDD}" presName="connectorText" presStyleLbl="sibTrans2D1" presStyleIdx="3" presStyleCnt="6"/>
      <dgm:spPr/>
      <dgm:t>
        <a:bodyPr/>
        <a:lstStyle/>
        <a:p>
          <a:endParaRPr lang="en-US"/>
        </a:p>
      </dgm:t>
    </dgm:pt>
    <dgm:pt modelId="{0590C5E1-DF4D-4A94-8054-12F403E0D9D5}" type="pres">
      <dgm:prSet presAssocID="{98D4D49C-4BFA-40F7-BFF6-EBA6555DDE1F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8BB8B5-5778-421E-B808-797B6F4C4B7E}" type="pres">
      <dgm:prSet presAssocID="{D4AE1982-A5C0-4698-A205-C27C23F689CA}" presName="parTrans" presStyleLbl="sibTrans2D1" presStyleIdx="4" presStyleCnt="6"/>
      <dgm:spPr/>
      <dgm:t>
        <a:bodyPr/>
        <a:lstStyle/>
        <a:p>
          <a:endParaRPr lang="en-US"/>
        </a:p>
      </dgm:t>
    </dgm:pt>
    <dgm:pt modelId="{977E8913-8330-4C39-83D0-FD4FB1DF9E34}" type="pres">
      <dgm:prSet presAssocID="{D4AE1982-A5C0-4698-A205-C27C23F689CA}" presName="connectorText" presStyleLbl="sibTrans2D1" presStyleIdx="4" presStyleCnt="6"/>
      <dgm:spPr/>
      <dgm:t>
        <a:bodyPr/>
        <a:lstStyle/>
        <a:p>
          <a:endParaRPr lang="en-US"/>
        </a:p>
      </dgm:t>
    </dgm:pt>
    <dgm:pt modelId="{19EAA50F-C881-4AA4-858E-C9F6ACB4959B}" type="pres">
      <dgm:prSet presAssocID="{7FF495B5-7768-4F9B-950B-445922C7BD5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3C831F-BD2B-417C-80B6-9A839B90A5A6}" type="pres">
      <dgm:prSet presAssocID="{24E4FD02-5E84-4FC6-826E-652443406FB6}" presName="parTrans" presStyleLbl="sibTrans2D1" presStyleIdx="5" presStyleCnt="6"/>
      <dgm:spPr/>
      <dgm:t>
        <a:bodyPr/>
        <a:lstStyle/>
        <a:p>
          <a:endParaRPr lang="en-US"/>
        </a:p>
      </dgm:t>
    </dgm:pt>
    <dgm:pt modelId="{CD202086-B8F3-4BFC-B755-F38A0A50A0E2}" type="pres">
      <dgm:prSet presAssocID="{24E4FD02-5E84-4FC6-826E-652443406FB6}" presName="connectorText" presStyleLbl="sibTrans2D1" presStyleIdx="5" presStyleCnt="6"/>
      <dgm:spPr/>
      <dgm:t>
        <a:bodyPr/>
        <a:lstStyle/>
        <a:p>
          <a:endParaRPr lang="en-US"/>
        </a:p>
      </dgm:t>
    </dgm:pt>
    <dgm:pt modelId="{10ACAD57-B724-480D-8D23-E823E3E7B78F}" type="pres">
      <dgm:prSet presAssocID="{4F422F41-637C-4F16-A1BD-AF55FAA9D66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B9608B4-953D-4835-BB52-BADBB6A1EE9A}" type="presOf" srcId="{4F422F41-637C-4F16-A1BD-AF55FAA9D665}" destId="{10ACAD57-B724-480D-8D23-E823E3E7B78F}" srcOrd="0" destOrd="0" presId="urn:microsoft.com/office/officeart/2005/8/layout/radial5"/>
    <dgm:cxn modelId="{3B3C8DDA-83E5-4CDB-8AE2-9C46904F9263}" type="presOf" srcId="{C2B4FE97-B0C7-4541-AC0F-126878CCE212}" destId="{0791EE86-0FDB-478F-BBA1-B53A4647BE60}" srcOrd="0" destOrd="0" presId="urn:microsoft.com/office/officeart/2005/8/layout/radial5"/>
    <dgm:cxn modelId="{3AFD3AD6-337B-4780-8657-DDBC7CF7FF51}" srcId="{BC9647EA-4169-4DA3-A205-0EFDF22CE6D4}" destId="{4571397C-CCAB-4AE7-9704-55249A0F8E87}" srcOrd="0" destOrd="0" parTransId="{C2B4FE97-B0C7-4541-AC0F-126878CCE212}" sibTransId="{8C92BCD1-507F-4987-9CFF-11A87C782E1D}"/>
    <dgm:cxn modelId="{7A879075-694A-4689-BB08-CF1F948C019E}" type="presOf" srcId="{BC9647EA-4169-4DA3-A205-0EFDF22CE6D4}" destId="{44447F96-C9C0-41CF-AE77-3B981E3220F6}" srcOrd="0" destOrd="0" presId="urn:microsoft.com/office/officeart/2005/8/layout/radial5"/>
    <dgm:cxn modelId="{083608B8-961E-49F6-B312-F9242E3B67B0}" type="presOf" srcId="{4571397C-CCAB-4AE7-9704-55249A0F8E87}" destId="{166DBCB2-ADC5-4768-9330-BA20100B648A}" srcOrd="0" destOrd="0" presId="urn:microsoft.com/office/officeart/2005/8/layout/radial5"/>
    <dgm:cxn modelId="{9CBAD9FD-63A4-4024-B6A1-6DD0C161D99D}" type="presOf" srcId="{7FF495B5-7768-4F9B-950B-445922C7BD56}" destId="{19EAA50F-C881-4AA4-858E-C9F6ACB4959B}" srcOrd="0" destOrd="0" presId="urn:microsoft.com/office/officeart/2005/8/layout/radial5"/>
    <dgm:cxn modelId="{77F3A72F-3CF5-4F86-8A1E-86E0A72CE313}" srcId="{BC9647EA-4169-4DA3-A205-0EFDF22CE6D4}" destId="{98D4D49C-4BFA-40F7-BFF6-EBA6555DDE1F}" srcOrd="3" destOrd="0" parTransId="{1CB86F70-0408-4CD5-8126-9A48E2294FDD}" sibTransId="{B93CD046-2120-4D5B-A5FA-48F573E58C50}"/>
    <dgm:cxn modelId="{ECFCF1CE-9C2D-4744-9A9C-79DD3EB888BA}" type="presOf" srcId="{CCB6F149-9FFB-4C0A-978C-F92EFB5798CF}" destId="{8F8FAAEB-08B7-4DF1-8567-ACAFDB440DA6}" srcOrd="0" destOrd="0" presId="urn:microsoft.com/office/officeart/2005/8/layout/radial5"/>
    <dgm:cxn modelId="{0FB880C3-5B12-4E4E-91B6-63596991876D}" type="presOf" srcId="{2D5EF045-87F8-4F1B-B98F-58DF7C5D188F}" destId="{CB4A0262-CC5D-4F0E-B59B-E3088ABA5E02}" srcOrd="0" destOrd="0" presId="urn:microsoft.com/office/officeart/2005/8/layout/radial5"/>
    <dgm:cxn modelId="{783B0344-D502-4118-9575-832EFA2A096C}" type="presOf" srcId="{03535204-5951-4D26-AAF1-600C6F0E217A}" destId="{101A962B-D6FE-4EC6-A01E-C80D15EF79F2}" srcOrd="1" destOrd="0" presId="urn:microsoft.com/office/officeart/2005/8/layout/radial5"/>
    <dgm:cxn modelId="{3EC35A8A-8C51-4E6C-9EDA-B11254439DF6}" type="presOf" srcId="{98D4D49C-4BFA-40F7-BFF6-EBA6555DDE1F}" destId="{0590C5E1-DF4D-4A94-8054-12F403E0D9D5}" srcOrd="0" destOrd="0" presId="urn:microsoft.com/office/officeart/2005/8/layout/radial5"/>
    <dgm:cxn modelId="{962D7D10-5978-4607-B250-FB8495B069A2}" srcId="{BC9647EA-4169-4DA3-A205-0EFDF22CE6D4}" destId="{2D5EF045-87F8-4F1B-B98F-58DF7C5D188F}" srcOrd="2" destOrd="0" parTransId="{03535204-5951-4D26-AAF1-600C6F0E217A}" sibTransId="{56F96B36-D4B1-43BC-AEEE-5A27157E6EC5}"/>
    <dgm:cxn modelId="{ECFFC716-ECC1-4A49-90D0-684B5F7910B5}" type="presOf" srcId="{24E4FD02-5E84-4FC6-826E-652443406FB6}" destId="{0F3C831F-BD2B-417C-80B6-9A839B90A5A6}" srcOrd="0" destOrd="0" presId="urn:microsoft.com/office/officeart/2005/8/layout/radial5"/>
    <dgm:cxn modelId="{170258A1-FE6C-445B-8BDE-24FB57FAD78B}" type="presOf" srcId="{C2B4FE97-B0C7-4541-AC0F-126878CCE212}" destId="{05BA1FC7-2262-497C-81C3-B06D8C885B90}" srcOrd="1" destOrd="0" presId="urn:microsoft.com/office/officeart/2005/8/layout/radial5"/>
    <dgm:cxn modelId="{336AA29C-C181-4DEB-9127-677C432EED8E}" srcId="{BC9647EA-4169-4DA3-A205-0EFDF22CE6D4}" destId="{4F422F41-637C-4F16-A1BD-AF55FAA9D665}" srcOrd="5" destOrd="0" parTransId="{24E4FD02-5E84-4FC6-826E-652443406FB6}" sibTransId="{F89D1E1F-3377-4F31-AE96-F5635C842444}"/>
    <dgm:cxn modelId="{04091D58-0329-470C-967A-AC7DAB5A5437}" type="presOf" srcId="{24E4FD02-5E84-4FC6-826E-652443406FB6}" destId="{CD202086-B8F3-4BFC-B755-F38A0A50A0E2}" srcOrd="1" destOrd="0" presId="urn:microsoft.com/office/officeart/2005/8/layout/radial5"/>
    <dgm:cxn modelId="{67380932-BAC7-4CA6-AA1D-5D3455CDEFAA}" type="presOf" srcId="{03535204-5951-4D26-AAF1-600C6F0E217A}" destId="{DEAB838B-14A7-41F8-8054-2FBFD92CCCC3}" srcOrd="0" destOrd="0" presId="urn:microsoft.com/office/officeart/2005/8/layout/radial5"/>
    <dgm:cxn modelId="{EB3B85BC-3B7B-498A-947F-0937E79D6BCD}" type="presOf" srcId="{CCB6F149-9FFB-4C0A-978C-F92EFB5798CF}" destId="{9CC623B6-86F1-4DCA-8690-2497443DBC4D}" srcOrd="1" destOrd="0" presId="urn:microsoft.com/office/officeart/2005/8/layout/radial5"/>
    <dgm:cxn modelId="{3738B22C-316A-47AC-8856-E4EC34D50259}" srcId="{BC9647EA-4169-4DA3-A205-0EFDF22CE6D4}" destId="{7FF495B5-7768-4F9B-950B-445922C7BD56}" srcOrd="4" destOrd="0" parTransId="{D4AE1982-A5C0-4698-A205-C27C23F689CA}" sibTransId="{3E4CC815-2A47-4495-BEC5-9D36065B1DB0}"/>
    <dgm:cxn modelId="{859FC3EA-85DB-4C15-9EB0-CB35780791AC}" type="presOf" srcId="{1CB86F70-0408-4CD5-8126-9A48E2294FDD}" destId="{10878D4E-F608-44EE-A7E9-D53A719EE048}" srcOrd="1" destOrd="0" presId="urn:microsoft.com/office/officeart/2005/8/layout/radial5"/>
    <dgm:cxn modelId="{6DBF7848-7D12-45D7-A9D7-4940E9A3F4A3}" type="presOf" srcId="{1CB86F70-0408-4CD5-8126-9A48E2294FDD}" destId="{BC7680A7-CF75-4C97-B3C5-388AB262FD1A}" srcOrd="0" destOrd="0" presId="urn:microsoft.com/office/officeart/2005/8/layout/radial5"/>
    <dgm:cxn modelId="{C266ED26-84DA-47C6-828D-CB2C3B6E1CF2}" srcId="{62BE1FDF-681C-4C3F-9645-2BCF49F648E8}" destId="{BC9647EA-4169-4DA3-A205-0EFDF22CE6D4}" srcOrd="0" destOrd="0" parTransId="{197A09D3-81ED-48C2-83E9-9B8A4BB739FA}" sibTransId="{AA58300F-82FF-4281-A851-19B53F3AD5B5}"/>
    <dgm:cxn modelId="{EE3AACC9-67FF-4373-B3F8-C94949577682}" type="presOf" srcId="{62BE1FDF-681C-4C3F-9645-2BCF49F648E8}" destId="{3277268E-EA21-489B-AB19-FA9E569AB5F6}" srcOrd="0" destOrd="0" presId="urn:microsoft.com/office/officeart/2005/8/layout/radial5"/>
    <dgm:cxn modelId="{08700F29-8E4F-4BA6-AD18-E19B5D72B05E}" type="presOf" srcId="{D4AE1982-A5C0-4698-A205-C27C23F689CA}" destId="{977E8913-8330-4C39-83D0-FD4FB1DF9E34}" srcOrd="1" destOrd="0" presId="urn:microsoft.com/office/officeart/2005/8/layout/radial5"/>
    <dgm:cxn modelId="{EFE201B6-5711-4E11-ACBD-12651A62E754}" type="presOf" srcId="{D4AE1982-A5C0-4698-A205-C27C23F689CA}" destId="{A88BB8B5-5778-421E-B808-797B6F4C4B7E}" srcOrd="0" destOrd="0" presId="urn:microsoft.com/office/officeart/2005/8/layout/radial5"/>
    <dgm:cxn modelId="{4760A96F-B801-415B-9762-B029D4AE184A}" srcId="{BC9647EA-4169-4DA3-A205-0EFDF22CE6D4}" destId="{ED4A10FF-0D86-4A5A-896D-AA328FFC3893}" srcOrd="1" destOrd="0" parTransId="{CCB6F149-9FFB-4C0A-978C-F92EFB5798CF}" sibTransId="{8F747D98-6604-4C7D-AD07-7CAAD4FD0DED}"/>
    <dgm:cxn modelId="{F68D87EB-BD50-4B2E-9D8F-3F4BAFA3563B}" type="presOf" srcId="{ED4A10FF-0D86-4A5A-896D-AA328FFC3893}" destId="{D874B7CB-22B3-494C-9AF9-B70B9D617B87}" srcOrd="0" destOrd="0" presId="urn:microsoft.com/office/officeart/2005/8/layout/radial5"/>
    <dgm:cxn modelId="{B60A507F-B288-497C-B784-224FBE769690}" type="presParOf" srcId="{3277268E-EA21-489B-AB19-FA9E569AB5F6}" destId="{44447F96-C9C0-41CF-AE77-3B981E3220F6}" srcOrd="0" destOrd="0" presId="urn:microsoft.com/office/officeart/2005/8/layout/radial5"/>
    <dgm:cxn modelId="{C24469B9-CBAB-46E0-96FD-2AE29B738A09}" type="presParOf" srcId="{3277268E-EA21-489B-AB19-FA9E569AB5F6}" destId="{0791EE86-0FDB-478F-BBA1-B53A4647BE60}" srcOrd="1" destOrd="0" presId="urn:microsoft.com/office/officeart/2005/8/layout/radial5"/>
    <dgm:cxn modelId="{D3239840-4266-4012-8F5D-A2A4CCF050F7}" type="presParOf" srcId="{0791EE86-0FDB-478F-BBA1-B53A4647BE60}" destId="{05BA1FC7-2262-497C-81C3-B06D8C885B90}" srcOrd="0" destOrd="0" presId="urn:microsoft.com/office/officeart/2005/8/layout/radial5"/>
    <dgm:cxn modelId="{95D4BCEB-58F4-4B9D-8471-2E0CBE6105DA}" type="presParOf" srcId="{3277268E-EA21-489B-AB19-FA9E569AB5F6}" destId="{166DBCB2-ADC5-4768-9330-BA20100B648A}" srcOrd="2" destOrd="0" presId="urn:microsoft.com/office/officeart/2005/8/layout/radial5"/>
    <dgm:cxn modelId="{E7D90C52-7972-42D4-971E-7620B34B232A}" type="presParOf" srcId="{3277268E-EA21-489B-AB19-FA9E569AB5F6}" destId="{8F8FAAEB-08B7-4DF1-8567-ACAFDB440DA6}" srcOrd="3" destOrd="0" presId="urn:microsoft.com/office/officeart/2005/8/layout/radial5"/>
    <dgm:cxn modelId="{9CA9C91E-D64F-4A30-A92B-26281D13D694}" type="presParOf" srcId="{8F8FAAEB-08B7-4DF1-8567-ACAFDB440DA6}" destId="{9CC623B6-86F1-4DCA-8690-2497443DBC4D}" srcOrd="0" destOrd="0" presId="urn:microsoft.com/office/officeart/2005/8/layout/radial5"/>
    <dgm:cxn modelId="{CC9A6AE2-0256-43EE-99FA-48B1D009BB41}" type="presParOf" srcId="{3277268E-EA21-489B-AB19-FA9E569AB5F6}" destId="{D874B7CB-22B3-494C-9AF9-B70B9D617B87}" srcOrd="4" destOrd="0" presId="urn:microsoft.com/office/officeart/2005/8/layout/radial5"/>
    <dgm:cxn modelId="{DB48E71B-A96D-4B89-B003-BD4996C89C63}" type="presParOf" srcId="{3277268E-EA21-489B-AB19-FA9E569AB5F6}" destId="{DEAB838B-14A7-41F8-8054-2FBFD92CCCC3}" srcOrd="5" destOrd="0" presId="urn:microsoft.com/office/officeart/2005/8/layout/radial5"/>
    <dgm:cxn modelId="{2C965D59-C7B1-4705-A3CE-70AAD7E83127}" type="presParOf" srcId="{DEAB838B-14A7-41F8-8054-2FBFD92CCCC3}" destId="{101A962B-D6FE-4EC6-A01E-C80D15EF79F2}" srcOrd="0" destOrd="0" presId="urn:microsoft.com/office/officeart/2005/8/layout/radial5"/>
    <dgm:cxn modelId="{FDB10CBA-750B-4F50-AF0D-5BBF337BE195}" type="presParOf" srcId="{3277268E-EA21-489B-AB19-FA9E569AB5F6}" destId="{CB4A0262-CC5D-4F0E-B59B-E3088ABA5E02}" srcOrd="6" destOrd="0" presId="urn:microsoft.com/office/officeart/2005/8/layout/radial5"/>
    <dgm:cxn modelId="{E8899786-3108-434F-9FC5-55E12BF6BD52}" type="presParOf" srcId="{3277268E-EA21-489B-AB19-FA9E569AB5F6}" destId="{BC7680A7-CF75-4C97-B3C5-388AB262FD1A}" srcOrd="7" destOrd="0" presId="urn:microsoft.com/office/officeart/2005/8/layout/radial5"/>
    <dgm:cxn modelId="{594F0F8E-C041-43E7-8217-85A8B4E387EE}" type="presParOf" srcId="{BC7680A7-CF75-4C97-B3C5-388AB262FD1A}" destId="{10878D4E-F608-44EE-A7E9-D53A719EE048}" srcOrd="0" destOrd="0" presId="urn:microsoft.com/office/officeart/2005/8/layout/radial5"/>
    <dgm:cxn modelId="{EE346EC2-ACE5-4CE8-93EF-4883E0B316C2}" type="presParOf" srcId="{3277268E-EA21-489B-AB19-FA9E569AB5F6}" destId="{0590C5E1-DF4D-4A94-8054-12F403E0D9D5}" srcOrd="8" destOrd="0" presId="urn:microsoft.com/office/officeart/2005/8/layout/radial5"/>
    <dgm:cxn modelId="{A57DAD87-D667-4585-96CF-9A6360E0C80A}" type="presParOf" srcId="{3277268E-EA21-489B-AB19-FA9E569AB5F6}" destId="{A88BB8B5-5778-421E-B808-797B6F4C4B7E}" srcOrd="9" destOrd="0" presId="urn:microsoft.com/office/officeart/2005/8/layout/radial5"/>
    <dgm:cxn modelId="{92421C57-294C-445D-8270-665CBAE9D4F0}" type="presParOf" srcId="{A88BB8B5-5778-421E-B808-797B6F4C4B7E}" destId="{977E8913-8330-4C39-83D0-FD4FB1DF9E34}" srcOrd="0" destOrd="0" presId="urn:microsoft.com/office/officeart/2005/8/layout/radial5"/>
    <dgm:cxn modelId="{7E48971F-0EA6-4334-B787-03D43C3C4BC3}" type="presParOf" srcId="{3277268E-EA21-489B-AB19-FA9E569AB5F6}" destId="{19EAA50F-C881-4AA4-858E-C9F6ACB4959B}" srcOrd="10" destOrd="0" presId="urn:microsoft.com/office/officeart/2005/8/layout/radial5"/>
    <dgm:cxn modelId="{682A8D2C-CA1A-4763-AB7A-A48E74BA4986}" type="presParOf" srcId="{3277268E-EA21-489B-AB19-FA9E569AB5F6}" destId="{0F3C831F-BD2B-417C-80B6-9A839B90A5A6}" srcOrd="11" destOrd="0" presId="urn:microsoft.com/office/officeart/2005/8/layout/radial5"/>
    <dgm:cxn modelId="{8A5B9BA7-EB19-4C6A-BEA6-80E0886AD97D}" type="presParOf" srcId="{0F3C831F-BD2B-417C-80B6-9A839B90A5A6}" destId="{CD202086-B8F3-4BFC-B755-F38A0A50A0E2}" srcOrd="0" destOrd="0" presId="urn:microsoft.com/office/officeart/2005/8/layout/radial5"/>
    <dgm:cxn modelId="{7FF4D78E-0BE0-4EB8-B5FA-DBEDC057E5EE}" type="presParOf" srcId="{3277268E-EA21-489B-AB19-FA9E569AB5F6}" destId="{10ACAD57-B724-480D-8D23-E823E3E7B78F}" srcOrd="12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2B9C35-376C-4CD9-BF12-D448530B4112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A6F0CB6-3848-4AB2-84BC-4055F4AA23C5}">
      <dgm:prSet phldrT="[Text]" custT="1"/>
      <dgm:spPr/>
      <dgm:t>
        <a:bodyPr/>
        <a:lstStyle/>
        <a:p>
          <a:r>
            <a:rPr lang="en-US" sz="2400" dirty="0" err="1" smtClean="0"/>
            <a:t>Sumber</a:t>
          </a:r>
          <a:r>
            <a:rPr lang="en-US" sz="2400" dirty="0" smtClean="0"/>
            <a:t> </a:t>
          </a:r>
          <a:r>
            <a:rPr lang="en-US" sz="2400" dirty="0" err="1" smtClean="0"/>
            <a:t>Historis</a:t>
          </a:r>
          <a:r>
            <a:rPr lang="en-US" sz="2400" dirty="0" smtClean="0"/>
            <a:t> </a:t>
          </a:r>
          <a:r>
            <a:rPr lang="en-US" sz="2400" dirty="0" err="1" smtClean="0"/>
            <a:t>Pancasila</a:t>
          </a:r>
          <a:endParaRPr lang="en-US" sz="2400" dirty="0"/>
        </a:p>
      </dgm:t>
    </dgm:pt>
    <dgm:pt modelId="{B666ACF2-3992-4BD5-989F-89A013134F30}" type="parTrans" cxnId="{69403CD5-0A0F-402A-BC6C-8F2BB7082676}">
      <dgm:prSet/>
      <dgm:spPr/>
      <dgm:t>
        <a:bodyPr/>
        <a:lstStyle/>
        <a:p>
          <a:endParaRPr lang="en-US"/>
        </a:p>
      </dgm:t>
    </dgm:pt>
    <dgm:pt modelId="{0522FDE9-CD9B-483D-B329-E668AF081800}" type="sibTrans" cxnId="{69403CD5-0A0F-402A-BC6C-8F2BB7082676}">
      <dgm:prSet/>
      <dgm:spPr/>
      <dgm:t>
        <a:bodyPr/>
        <a:lstStyle/>
        <a:p>
          <a:endParaRPr lang="en-US"/>
        </a:p>
      </dgm:t>
    </dgm:pt>
    <dgm:pt modelId="{DE262082-1465-45A4-BC49-A192424C39CD}">
      <dgm:prSet phldrT="[Text]"/>
      <dgm:spPr/>
      <dgm:t>
        <a:bodyPr/>
        <a:lstStyle/>
        <a:p>
          <a:r>
            <a:rPr lang="en-US" dirty="0" err="1" smtClean="0"/>
            <a:t>Nilai-nilai</a:t>
          </a:r>
          <a:r>
            <a:rPr lang="en-US" dirty="0" smtClean="0"/>
            <a:t> </a:t>
          </a:r>
          <a:r>
            <a:rPr lang="en-US" dirty="0" err="1" smtClean="0"/>
            <a:t>Pancasila</a:t>
          </a:r>
          <a:r>
            <a:rPr lang="en-US" dirty="0" smtClean="0"/>
            <a:t> </a:t>
          </a:r>
          <a:r>
            <a:rPr lang="en-US" dirty="0" err="1" smtClean="0"/>
            <a:t>sudah</a:t>
          </a:r>
          <a:r>
            <a:rPr lang="en-US" dirty="0" smtClean="0"/>
            <a:t> </a:t>
          </a:r>
          <a:r>
            <a:rPr lang="en-US" dirty="0" err="1" smtClean="0"/>
            <a:t>ada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adat</a:t>
          </a:r>
          <a:r>
            <a:rPr lang="en-US" dirty="0" smtClean="0"/>
            <a:t> </a:t>
          </a:r>
          <a:r>
            <a:rPr lang="en-US" dirty="0" err="1" smtClean="0"/>
            <a:t>istiadat</a:t>
          </a:r>
          <a:r>
            <a:rPr lang="en-US" dirty="0" smtClean="0"/>
            <a:t>, </a:t>
          </a:r>
          <a:r>
            <a:rPr lang="en-US" dirty="0" err="1" smtClean="0"/>
            <a:t>kebudayaan</a:t>
          </a:r>
          <a:r>
            <a:rPr lang="en-US" dirty="0" smtClean="0"/>
            <a:t>, </a:t>
          </a:r>
          <a:r>
            <a:rPr lang="en-US" dirty="0" err="1" smtClean="0"/>
            <a:t>dan</a:t>
          </a:r>
          <a:r>
            <a:rPr lang="en-US" dirty="0" smtClean="0"/>
            <a:t> agama</a:t>
          </a:r>
          <a:br>
            <a:rPr lang="en-US" dirty="0" smtClean="0"/>
          </a:br>
          <a:r>
            <a:rPr lang="en-US" dirty="0" smtClean="0"/>
            <a:t>yang </a:t>
          </a:r>
          <a:r>
            <a:rPr lang="en-US" dirty="0" err="1" smtClean="0"/>
            <a:t>berkembang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kehidupan</a:t>
          </a:r>
          <a:r>
            <a:rPr lang="en-US" dirty="0" smtClean="0"/>
            <a:t> </a:t>
          </a:r>
          <a:r>
            <a:rPr lang="en-US" dirty="0" err="1" smtClean="0"/>
            <a:t>bangsa</a:t>
          </a:r>
          <a:r>
            <a:rPr lang="en-US" dirty="0" smtClean="0"/>
            <a:t> Indonesia </a:t>
          </a:r>
          <a:r>
            <a:rPr lang="en-US" dirty="0" err="1" smtClean="0"/>
            <a:t>sejak</a:t>
          </a:r>
          <a:r>
            <a:rPr lang="en-US" dirty="0" smtClean="0"/>
            <a:t> </a:t>
          </a:r>
          <a:r>
            <a:rPr lang="en-US" dirty="0" err="1" smtClean="0"/>
            <a:t>zaman</a:t>
          </a:r>
          <a:r>
            <a:rPr lang="en-US" dirty="0" smtClean="0"/>
            <a:t> </a:t>
          </a:r>
          <a:r>
            <a:rPr lang="en-US" dirty="0" err="1" smtClean="0"/>
            <a:t>kerajaan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err="1" smtClean="0"/>
            <a:t>dahulu</a:t>
          </a:r>
          <a:r>
            <a:rPr lang="en-US" dirty="0" smtClean="0"/>
            <a:t>.</a:t>
          </a:r>
          <a:endParaRPr lang="en-US" dirty="0"/>
        </a:p>
      </dgm:t>
    </dgm:pt>
    <dgm:pt modelId="{8F4BEFFE-0CC4-4D1F-8422-A761A86416BC}" type="parTrans" cxnId="{483AFD55-491C-40B7-96C3-988576F37BF9}">
      <dgm:prSet/>
      <dgm:spPr/>
      <dgm:t>
        <a:bodyPr/>
        <a:lstStyle/>
        <a:p>
          <a:endParaRPr lang="en-US"/>
        </a:p>
      </dgm:t>
    </dgm:pt>
    <dgm:pt modelId="{CE718E8D-0155-4F43-A596-85ABD9E06C4E}" type="sibTrans" cxnId="{483AFD55-491C-40B7-96C3-988576F37BF9}">
      <dgm:prSet/>
      <dgm:spPr/>
      <dgm:t>
        <a:bodyPr/>
        <a:lstStyle/>
        <a:p>
          <a:endParaRPr lang="en-US"/>
        </a:p>
      </dgm:t>
    </dgm:pt>
    <dgm:pt modelId="{8B301441-E6B0-431A-BB63-5811A362153F}">
      <dgm:prSet phldrT="[Text]" custT="1"/>
      <dgm:spPr/>
      <dgm:t>
        <a:bodyPr/>
        <a:lstStyle/>
        <a:p>
          <a:r>
            <a:rPr lang="en-US" sz="2400" dirty="0" err="1" smtClean="0"/>
            <a:t>Sumber</a:t>
          </a:r>
          <a:r>
            <a:rPr lang="en-US" sz="2400" dirty="0" smtClean="0"/>
            <a:t> </a:t>
          </a:r>
          <a:r>
            <a:rPr lang="en-US" sz="2400" dirty="0" err="1" smtClean="0"/>
            <a:t>Sosiologis</a:t>
          </a:r>
          <a:r>
            <a:rPr lang="en-US" sz="2400" dirty="0" smtClean="0"/>
            <a:t> </a:t>
          </a:r>
          <a:r>
            <a:rPr lang="en-US" sz="2400" dirty="0" err="1" smtClean="0"/>
            <a:t>Pancasila</a:t>
          </a:r>
          <a:endParaRPr lang="en-US" sz="2400" dirty="0"/>
        </a:p>
      </dgm:t>
    </dgm:pt>
    <dgm:pt modelId="{FA34483B-69AD-4F53-AE59-B8B7A07B0D20}" type="parTrans" cxnId="{5A6DBD14-B877-42B8-98FE-28406B66158A}">
      <dgm:prSet/>
      <dgm:spPr/>
      <dgm:t>
        <a:bodyPr/>
        <a:lstStyle/>
        <a:p>
          <a:endParaRPr lang="en-US"/>
        </a:p>
      </dgm:t>
    </dgm:pt>
    <dgm:pt modelId="{3ECC09DA-1D5A-484C-867F-F818E87B5F6B}" type="sibTrans" cxnId="{5A6DBD14-B877-42B8-98FE-28406B66158A}">
      <dgm:prSet/>
      <dgm:spPr/>
      <dgm:t>
        <a:bodyPr/>
        <a:lstStyle/>
        <a:p>
          <a:endParaRPr lang="en-US"/>
        </a:p>
      </dgm:t>
    </dgm:pt>
    <dgm:pt modelId="{94C529EA-82EA-4A06-8F8E-A5B6286F464D}">
      <dgm:prSet phldrT="[Text]"/>
      <dgm:spPr/>
      <dgm:t>
        <a:bodyPr/>
        <a:lstStyle/>
        <a:p>
          <a:r>
            <a:rPr lang="en-US" dirty="0" err="1" smtClean="0"/>
            <a:t>Nilai-nilai</a:t>
          </a:r>
          <a:r>
            <a:rPr lang="en-US" dirty="0" smtClean="0"/>
            <a:t> </a:t>
          </a:r>
          <a:r>
            <a:rPr lang="en-US" dirty="0" err="1" smtClean="0"/>
            <a:t>Pancasila</a:t>
          </a:r>
          <a:r>
            <a:rPr lang="en-US" dirty="0" smtClean="0"/>
            <a:t> (</a:t>
          </a:r>
          <a:r>
            <a:rPr lang="en-US" dirty="0" err="1" smtClean="0"/>
            <a:t>ketuhanan</a:t>
          </a:r>
          <a:r>
            <a:rPr lang="en-US" dirty="0" smtClean="0"/>
            <a:t>, </a:t>
          </a:r>
          <a:r>
            <a:rPr lang="en-US" dirty="0" err="1" smtClean="0"/>
            <a:t>kemanusiaan</a:t>
          </a:r>
          <a:r>
            <a:rPr lang="en-US" dirty="0" smtClean="0"/>
            <a:t>, </a:t>
          </a:r>
          <a:r>
            <a:rPr lang="en-US" dirty="0" err="1" smtClean="0"/>
            <a:t>persatuan</a:t>
          </a:r>
          <a:r>
            <a:rPr lang="en-US" dirty="0" smtClean="0"/>
            <a:t>, </a:t>
          </a:r>
          <a:r>
            <a:rPr lang="en-US" dirty="0" err="1" smtClean="0"/>
            <a:t>kerakyatan</a:t>
          </a:r>
          <a:r>
            <a:rPr lang="en-US" dirty="0" smtClean="0"/>
            <a:t>,</a:t>
          </a:r>
          <a:br>
            <a:rPr lang="en-US" dirty="0" smtClean="0"/>
          </a:br>
          <a:r>
            <a:rPr lang="en-US" dirty="0" err="1" smtClean="0"/>
            <a:t>keadilan</a:t>
          </a:r>
          <a:r>
            <a:rPr lang="en-US" dirty="0" smtClean="0"/>
            <a:t>) </a:t>
          </a:r>
          <a:r>
            <a:rPr lang="en-US" dirty="0" err="1" smtClean="0"/>
            <a:t>secara</a:t>
          </a:r>
          <a:r>
            <a:rPr lang="en-US" dirty="0" smtClean="0"/>
            <a:t> </a:t>
          </a:r>
          <a:r>
            <a:rPr lang="en-US" dirty="0" err="1" smtClean="0"/>
            <a:t>sosiologis</a:t>
          </a:r>
          <a:r>
            <a:rPr lang="en-US" dirty="0" smtClean="0"/>
            <a:t> </a:t>
          </a:r>
          <a:r>
            <a:rPr lang="en-US" dirty="0" err="1" smtClean="0"/>
            <a:t>telah</a:t>
          </a:r>
          <a:r>
            <a:rPr lang="en-US" dirty="0" smtClean="0"/>
            <a:t> </a:t>
          </a:r>
          <a:r>
            <a:rPr lang="en-US" dirty="0" err="1" smtClean="0"/>
            <a:t>ada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masyarakat</a:t>
          </a:r>
          <a:r>
            <a:rPr lang="en-US" dirty="0" smtClean="0"/>
            <a:t> Indonesia </a:t>
          </a:r>
          <a:r>
            <a:rPr lang="en-US" dirty="0" err="1" smtClean="0"/>
            <a:t>sejak</a:t>
          </a:r>
          <a:r>
            <a:rPr lang="en-US" dirty="0" smtClean="0"/>
            <a:t/>
          </a:r>
          <a:br>
            <a:rPr lang="en-US" dirty="0" smtClean="0"/>
          </a:br>
          <a:r>
            <a:rPr lang="en-US" dirty="0" err="1" smtClean="0"/>
            <a:t>dahulu</a:t>
          </a:r>
          <a:r>
            <a:rPr lang="en-US" dirty="0" smtClean="0"/>
            <a:t> </a:t>
          </a:r>
          <a:r>
            <a:rPr lang="en-US" dirty="0" err="1" smtClean="0"/>
            <a:t>hingga</a:t>
          </a:r>
          <a:r>
            <a:rPr lang="en-US" dirty="0" smtClean="0"/>
            <a:t> </a:t>
          </a:r>
          <a:r>
            <a:rPr lang="en-US" dirty="0" err="1" smtClean="0"/>
            <a:t>sekarang</a:t>
          </a:r>
          <a:r>
            <a:rPr lang="en-US" dirty="0" smtClean="0"/>
            <a:t>. </a:t>
          </a:r>
          <a:endParaRPr lang="en-US" dirty="0"/>
        </a:p>
      </dgm:t>
    </dgm:pt>
    <dgm:pt modelId="{9501E7D9-A21B-436A-B3CC-64324067DB7D}" type="parTrans" cxnId="{DF32FEBF-D6B0-42F5-88EC-214439A0FD32}">
      <dgm:prSet/>
      <dgm:spPr/>
      <dgm:t>
        <a:bodyPr/>
        <a:lstStyle/>
        <a:p>
          <a:endParaRPr lang="en-US"/>
        </a:p>
      </dgm:t>
    </dgm:pt>
    <dgm:pt modelId="{276BE6DC-C83E-44A3-95A4-00C264C60F57}" type="sibTrans" cxnId="{DF32FEBF-D6B0-42F5-88EC-214439A0FD32}">
      <dgm:prSet/>
      <dgm:spPr/>
      <dgm:t>
        <a:bodyPr/>
        <a:lstStyle/>
        <a:p>
          <a:endParaRPr lang="en-US"/>
        </a:p>
      </dgm:t>
    </dgm:pt>
    <dgm:pt modelId="{AFC88B68-F11E-456A-AAC2-BB171745A889}">
      <dgm:prSet phldrT="[Text]" custT="1"/>
      <dgm:spPr/>
      <dgm:t>
        <a:bodyPr/>
        <a:lstStyle/>
        <a:p>
          <a:r>
            <a:rPr lang="en-US" sz="2400" dirty="0" err="1" smtClean="0"/>
            <a:t>Sumber</a:t>
          </a:r>
          <a:r>
            <a:rPr lang="en-US" sz="2400" dirty="0" smtClean="0"/>
            <a:t> </a:t>
          </a:r>
          <a:r>
            <a:rPr lang="en-US" sz="2400" dirty="0" err="1" smtClean="0"/>
            <a:t>Politis</a:t>
          </a:r>
          <a:r>
            <a:rPr lang="en-US" sz="2400" dirty="0" smtClean="0"/>
            <a:t> </a:t>
          </a:r>
          <a:r>
            <a:rPr lang="en-US" sz="2400" dirty="0" err="1" smtClean="0"/>
            <a:t>Pancasila</a:t>
          </a:r>
          <a:endParaRPr lang="en-US" sz="2400" dirty="0"/>
        </a:p>
      </dgm:t>
    </dgm:pt>
    <dgm:pt modelId="{4D195700-DEBF-4F26-A8EA-D581BE5BA862}" type="parTrans" cxnId="{481372A4-8403-4B95-BCCA-6E62D7F2E9D0}">
      <dgm:prSet/>
      <dgm:spPr/>
      <dgm:t>
        <a:bodyPr/>
        <a:lstStyle/>
        <a:p>
          <a:endParaRPr lang="en-US"/>
        </a:p>
      </dgm:t>
    </dgm:pt>
    <dgm:pt modelId="{2B11B9F5-2779-4849-A0C2-FB56D674A5A0}" type="sibTrans" cxnId="{481372A4-8403-4B95-BCCA-6E62D7F2E9D0}">
      <dgm:prSet/>
      <dgm:spPr/>
      <dgm:t>
        <a:bodyPr/>
        <a:lstStyle/>
        <a:p>
          <a:endParaRPr lang="en-US"/>
        </a:p>
      </dgm:t>
    </dgm:pt>
    <dgm:pt modelId="{659F78EF-E782-43B3-8A78-D76D70050AA1}">
      <dgm:prSet phldrT="[Text]"/>
      <dgm:spPr/>
      <dgm:t>
        <a:bodyPr/>
        <a:lstStyle/>
        <a:p>
          <a:r>
            <a:rPr lang="en-US" dirty="0" err="1" smtClean="0"/>
            <a:t>Nilai-nilai</a:t>
          </a:r>
          <a:r>
            <a:rPr lang="en-US" dirty="0" smtClean="0"/>
            <a:t> </a:t>
          </a:r>
          <a:r>
            <a:rPr lang="en-US" dirty="0" err="1" smtClean="0"/>
            <a:t>dasar</a:t>
          </a:r>
          <a:r>
            <a:rPr lang="en-US" dirty="0" smtClean="0"/>
            <a:t> yang </a:t>
          </a:r>
          <a:r>
            <a:rPr lang="en-US" dirty="0" err="1" smtClean="0"/>
            <a:t>terkandung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Pancasila</a:t>
          </a:r>
          <a:r>
            <a:rPr lang="en-US" dirty="0" smtClean="0"/>
            <a:t> </a:t>
          </a:r>
          <a:r>
            <a:rPr lang="en-US" dirty="0" err="1" smtClean="0"/>
            <a:t>bersumber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digali</a:t>
          </a:r>
          <a:r>
            <a:rPr lang="en-US" dirty="0" smtClean="0"/>
            <a:t> </a:t>
          </a:r>
          <a:r>
            <a:rPr lang="en-US" dirty="0" err="1" smtClean="0"/>
            <a:t>dari</a:t>
          </a:r>
          <a:r>
            <a:rPr lang="en-US" dirty="0" smtClean="0"/>
            <a:t> </a:t>
          </a:r>
          <a:r>
            <a:rPr lang="en-US" i="1" dirty="0" smtClean="0"/>
            <a:t>local wisdom, </a:t>
          </a:r>
          <a:r>
            <a:rPr lang="en-US" dirty="0" err="1" smtClean="0"/>
            <a:t>budaya</a:t>
          </a:r>
          <a:r>
            <a:rPr lang="en-US" dirty="0" smtClean="0"/>
            <a:t>,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pengalaman</a:t>
          </a:r>
          <a:r>
            <a:rPr lang="en-US" dirty="0" smtClean="0"/>
            <a:t> </a:t>
          </a:r>
          <a:r>
            <a:rPr lang="en-US" dirty="0" err="1" smtClean="0"/>
            <a:t>bangsa</a:t>
          </a:r>
          <a:r>
            <a:rPr lang="en-US" dirty="0" smtClean="0"/>
            <a:t> Indonesia, </a:t>
          </a:r>
          <a:r>
            <a:rPr lang="en-US" dirty="0" err="1" smtClean="0"/>
            <a:t>termasuk</a:t>
          </a:r>
          <a:r>
            <a:rPr lang="en-US" dirty="0" smtClean="0"/>
            <a:t> </a:t>
          </a:r>
          <a:r>
            <a:rPr lang="en-US" dirty="0" err="1" smtClean="0"/>
            <a:t>pengalaman</a:t>
          </a:r>
          <a:r>
            <a:rPr lang="en-US" dirty="0" smtClean="0"/>
            <a:t> </a:t>
          </a:r>
          <a:r>
            <a:rPr lang="en-US" dirty="0" err="1" smtClean="0"/>
            <a:t>dalam</a:t>
          </a:r>
          <a:r>
            <a:rPr lang="en-US" dirty="0" smtClean="0"/>
            <a:t> </a:t>
          </a:r>
          <a:r>
            <a:rPr lang="en-US" dirty="0" err="1" smtClean="0"/>
            <a:t>berhubungan</a:t>
          </a:r>
          <a:r>
            <a:rPr lang="en-US" dirty="0" smtClean="0"/>
            <a:t> </a:t>
          </a:r>
          <a:r>
            <a:rPr lang="en-US" dirty="0" err="1" smtClean="0"/>
            <a:t>dengan</a:t>
          </a:r>
          <a:r>
            <a:rPr lang="en-US" dirty="0" smtClean="0"/>
            <a:t> </a:t>
          </a:r>
          <a:r>
            <a:rPr lang="en-US" dirty="0" err="1" smtClean="0"/>
            <a:t>bangsa-bangsa</a:t>
          </a:r>
          <a:r>
            <a:rPr lang="en-US" dirty="0" smtClean="0"/>
            <a:t> lain.</a:t>
          </a:r>
          <a:endParaRPr lang="en-US" dirty="0"/>
        </a:p>
      </dgm:t>
    </dgm:pt>
    <dgm:pt modelId="{BD422760-F06E-4FFE-9D29-3FCAD7BDF0E5}" type="parTrans" cxnId="{32430DAC-40DF-446A-9611-E6BCB46FF6A8}">
      <dgm:prSet/>
      <dgm:spPr/>
      <dgm:t>
        <a:bodyPr/>
        <a:lstStyle/>
        <a:p>
          <a:endParaRPr lang="en-US"/>
        </a:p>
      </dgm:t>
    </dgm:pt>
    <dgm:pt modelId="{8935F481-919E-41C8-85D4-C3011BD4AF76}" type="sibTrans" cxnId="{32430DAC-40DF-446A-9611-E6BCB46FF6A8}">
      <dgm:prSet/>
      <dgm:spPr/>
      <dgm:t>
        <a:bodyPr/>
        <a:lstStyle/>
        <a:p>
          <a:endParaRPr lang="en-US"/>
        </a:p>
      </dgm:t>
    </dgm:pt>
    <dgm:pt modelId="{39029A88-0F7F-43A3-9E3B-23032FE7A60E}" type="pres">
      <dgm:prSet presAssocID="{B02B9C35-376C-4CD9-BF12-D448530B41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5CB585-6A44-422D-8E7E-59D8064E07BB}" type="pres">
      <dgm:prSet presAssocID="{BA6F0CB6-3848-4AB2-84BC-4055F4AA23C5}" presName="linNode" presStyleCnt="0"/>
      <dgm:spPr/>
    </dgm:pt>
    <dgm:pt modelId="{543CDDB6-E5CF-4B2D-AE0A-07E2309F48C3}" type="pres">
      <dgm:prSet presAssocID="{BA6F0CB6-3848-4AB2-84BC-4055F4AA23C5}" presName="parentText" presStyleLbl="node1" presStyleIdx="0" presStyleCnt="3" custScaleX="5673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16D7A1-6FD9-49FE-AEC9-E63FC555C2F5}" type="pres">
      <dgm:prSet presAssocID="{BA6F0CB6-3848-4AB2-84BC-4055F4AA23C5}" presName="descendantText" presStyleLbl="alignAccFollowNode1" presStyleIdx="0" presStyleCnt="3" custScaleX="1255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7706CB-C926-4104-8B28-8FAAB472AB6B}" type="pres">
      <dgm:prSet presAssocID="{0522FDE9-CD9B-483D-B329-E668AF081800}" presName="sp" presStyleCnt="0"/>
      <dgm:spPr/>
    </dgm:pt>
    <dgm:pt modelId="{99A7E62B-94D1-4B21-B167-A35D0CAC6EDA}" type="pres">
      <dgm:prSet presAssocID="{8B301441-E6B0-431A-BB63-5811A362153F}" presName="linNode" presStyleCnt="0"/>
      <dgm:spPr/>
    </dgm:pt>
    <dgm:pt modelId="{CF81C5D1-CCD3-4F41-B276-85CF26CEC05A}" type="pres">
      <dgm:prSet presAssocID="{8B301441-E6B0-431A-BB63-5811A362153F}" presName="parentText" presStyleLbl="node1" presStyleIdx="1" presStyleCnt="3" custScaleX="5744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02553-9DF5-4393-8EFA-36B8458813F6}" type="pres">
      <dgm:prSet presAssocID="{8B301441-E6B0-431A-BB63-5811A362153F}" presName="descendantText" presStyleLbl="alignAccFollowNode1" presStyleIdx="1" presStyleCnt="3" custScaleX="124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F99CAB-9125-4653-89FF-F713E7AC962D}" type="pres">
      <dgm:prSet presAssocID="{3ECC09DA-1D5A-484C-867F-F818E87B5F6B}" presName="sp" presStyleCnt="0"/>
      <dgm:spPr/>
    </dgm:pt>
    <dgm:pt modelId="{A49F5235-3CD6-4F6D-8EE9-B107EE0A5249}" type="pres">
      <dgm:prSet presAssocID="{AFC88B68-F11E-456A-AAC2-BB171745A889}" presName="linNode" presStyleCnt="0"/>
      <dgm:spPr/>
    </dgm:pt>
    <dgm:pt modelId="{7618A837-9812-4765-B328-6F58D4658463}" type="pres">
      <dgm:prSet presAssocID="{AFC88B68-F11E-456A-AAC2-BB171745A889}" presName="parentText" presStyleLbl="node1" presStyleIdx="2" presStyleCnt="3" custScaleX="5747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AD6E4B-83FF-4E4A-9D92-CB44B164601C}" type="pres">
      <dgm:prSet presAssocID="{AFC88B68-F11E-456A-AAC2-BB171745A889}" presName="descendantText" presStyleLbl="alignAccFollowNode1" presStyleIdx="2" presStyleCnt="3" custScaleX="1246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A6DBD14-B877-42B8-98FE-28406B66158A}" srcId="{B02B9C35-376C-4CD9-BF12-D448530B4112}" destId="{8B301441-E6B0-431A-BB63-5811A362153F}" srcOrd="1" destOrd="0" parTransId="{FA34483B-69AD-4F53-AE59-B8B7A07B0D20}" sibTransId="{3ECC09DA-1D5A-484C-867F-F818E87B5F6B}"/>
    <dgm:cxn modelId="{D9FFD36D-6BFC-4C15-BED7-44E4C903CBC5}" type="presOf" srcId="{BA6F0CB6-3848-4AB2-84BC-4055F4AA23C5}" destId="{543CDDB6-E5CF-4B2D-AE0A-07E2309F48C3}" srcOrd="0" destOrd="0" presId="urn:microsoft.com/office/officeart/2005/8/layout/vList5"/>
    <dgm:cxn modelId="{0117A3F8-027C-4638-8843-8501771E15FF}" type="presOf" srcId="{B02B9C35-376C-4CD9-BF12-D448530B4112}" destId="{39029A88-0F7F-43A3-9E3B-23032FE7A60E}" srcOrd="0" destOrd="0" presId="urn:microsoft.com/office/officeart/2005/8/layout/vList5"/>
    <dgm:cxn modelId="{483AFD55-491C-40B7-96C3-988576F37BF9}" srcId="{BA6F0CB6-3848-4AB2-84BC-4055F4AA23C5}" destId="{DE262082-1465-45A4-BC49-A192424C39CD}" srcOrd="0" destOrd="0" parTransId="{8F4BEFFE-0CC4-4D1F-8422-A761A86416BC}" sibTransId="{CE718E8D-0155-4F43-A596-85ABD9E06C4E}"/>
    <dgm:cxn modelId="{FBC68826-7509-4FDC-A845-234611E32174}" type="presOf" srcId="{8B301441-E6B0-431A-BB63-5811A362153F}" destId="{CF81C5D1-CCD3-4F41-B276-85CF26CEC05A}" srcOrd="0" destOrd="0" presId="urn:microsoft.com/office/officeart/2005/8/layout/vList5"/>
    <dgm:cxn modelId="{913932E4-47C0-4985-9E47-D2B6FCB841D0}" type="presOf" srcId="{DE262082-1465-45A4-BC49-A192424C39CD}" destId="{F916D7A1-6FD9-49FE-AEC9-E63FC555C2F5}" srcOrd="0" destOrd="0" presId="urn:microsoft.com/office/officeart/2005/8/layout/vList5"/>
    <dgm:cxn modelId="{B85157AE-8147-436F-8BD5-10E87A88AEEE}" type="presOf" srcId="{94C529EA-82EA-4A06-8F8E-A5B6286F464D}" destId="{83002553-9DF5-4393-8EFA-36B8458813F6}" srcOrd="0" destOrd="0" presId="urn:microsoft.com/office/officeart/2005/8/layout/vList5"/>
    <dgm:cxn modelId="{32430DAC-40DF-446A-9611-E6BCB46FF6A8}" srcId="{AFC88B68-F11E-456A-AAC2-BB171745A889}" destId="{659F78EF-E782-43B3-8A78-D76D70050AA1}" srcOrd="0" destOrd="0" parTransId="{BD422760-F06E-4FFE-9D29-3FCAD7BDF0E5}" sibTransId="{8935F481-919E-41C8-85D4-C3011BD4AF76}"/>
    <dgm:cxn modelId="{69403CD5-0A0F-402A-BC6C-8F2BB7082676}" srcId="{B02B9C35-376C-4CD9-BF12-D448530B4112}" destId="{BA6F0CB6-3848-4AB2-84BC-4055F4AA23C5}" srcOrd="0" destOrd="0" parTransId="{B666ACF2-3992-4BD5-989F-89A013134F30}" sibTransId="{0522FDE9-CD9B-483D-B329-E668AF081800}"/>
    <dgm:cxn modelId="{71EA0409-49B9-4534-8DED-A1217739C82A}" type="presOf" srcId="{659F78EF-E782-43B3-8A78-D76D70050AA1}" destId="{89AD6E4B-83FF-4E4A-9D92-CB44B164601C}" srcOrd="0" destOrd="0" presId="urn:microsoft.com/office/officeart/2005/8/layout/vList5"/>
    <dgm:cxn modelId="{DF32FEBF-D6B0-42F5-88EC-214439A0FD32}" srcId="{8B301441-E6B0-431A-BB63-5811A362153F}" destId="{94C529EA-82EA-4A06-8F8E-A5B6286F464D}" srcOrd="0" destOrd="0" parTransId="{9501E7D9-A21B-436A-B3CC-64324067DB7D}" sibTransId="{276BE6DC-C83E-44A3-95A4-00C264C60F57}"/>
    <dgm:cxn modelId="{5D2AE1CA-A373-4A4E-8374-69D41D4B5183}" type="presOf" srcId="{AFC88B68-F11E-456A-AAC2-BB171745A889}" destId="{7618A837-9812-4765-B328-6F58D4658463}" srcOrd="0" destOrd="0" presId="urn:microsoft.com/office/officeart/2005/8/layout/vList5"/>
    <dgm:cxn modelId="{481372A4-8403-4B95-BCCA-6E62D7F2E9D0}" srcId="{B02B9C35-376C-4CD9-BF12-D448530B4112}" destId="{AFC88B68-F11E-456A-AAC2-BB171745A889}" srcOrd="2" destOrd="0" parTransId="{4D195700-DEBF-4F26-A8EA-D581BE5BA862}" sibTransId="{2B11B9F5-2779-4849-A0C2-FB56D674A5A0}"/>
    <dgm:cxn modelId="{02DF2E11-0F7D-4199-9E12-809AC79F8775}" type="presParOf" srcId="{39029A88-0F7F-43A3-9E3B-23032FE7A60E}" destId="{DB5CB585-6A44-422D-8E7E-59D8064E07BB}" srcOrd="0" destOrd="0" presId="urn:microsoft.com/office/officeart/2005/8/layout/vList5"/>
    <dgm:cxn modelId="{702A6C04-3EAE-4D49-98A7-0AB3B6F95F2B}" type="presParOf" srcId="{DB5CB585-6A44-422D-8E7E-59D8064E07BB}" destId="{543CDDB6-E5CF-4B2D-AE0A-07E2309F48C3}" srcOrd="0" destOrd="0" presId="urn:microsoft.com/office/officeart/2005/8/layout/vList5"/>
    <dgm:cxn modelId="{2A48A0F1-770A-45AD-9DA7-12246CBC3C1C}" type="presParOf" srcId="{DB5CB585-6A44-422D-8E7E-59D8064E07BB}" destId="{F916D7A1-6FD9-49FE-AEC9-E63FC555C2F5}" srcOrd="1" destOrd="0" presId="urn:microsoft.com/office/officeart/2005/8/layout/vList5"/>
    <dgm:cxn modelId="{055C818D-4002-478B-9636-086A24CBE2C6}" type="presParOf" srcId="{39029A88-0F7F-43A3-9E3B-23032FE7A60E}" destId="{1F7706CB-C926-4104-8B28-8FAAB472AB6B}" srcOrd="1" destOrd="0" presId="urn:microsoft.com/office/officeart/2005/8/layout/vList5"/>
    <dgm:cxn modelId="{75C5884A-0D3F-4017-9741-4E5BA9D2BF66}" type="presParOf" srcId="{39029A88-0F7F-43A3-9E3B-23032FE7A60E}" destId="{99A7E62B-94D1-4B21-B167-A35D0CAC6EDA}" srcOrd="2" destOrd="0" presId="urn:microsoft.com/office/officeart/2005/8/layout/vList5"/>
    <dgm:cxn modelId="{41A90E3B-BF6C-46C6-B1FC-CA690418213C}" type="presParOf" srcId="{99A7E62B-94D1-4B21-B167-A35D0CAC6EDA}" destId="{CF81C5D1-CCD3-4F41-B276-85CF26CEC05A}" srcOrd="0" destOrd="0" presId="urn:microsoft.com/office/officeart/2005/8/layout/vList5"/>
    <dgm:cxn modelId="{D39C284C-16C2-4FDF-8D00-96FA40681C05}" type="presParOf" srcId="{99A7E62B-94D1-4B21-B167-A35D0CAC6EDA}" destId="{83002553-9DF5-4393-8EFA-36B8458813F6}" srcOrd="1" destOrd="0" presId="urn:microsoft.com/office/officeart/2005/8/layout/vList5"/>
    <dgm:cxn modelId="{AD9EF829-799A-462F-A963-B32A57D30517}" type="presParOf" srcId="{39029A88-0F7F-43A3-9E3B-23032FE7A60E}" destId="{97F99CAB-9125-4653-89FF-F713E7AC962D}" srcOrd="3" destOrd="0" presId="urn:microsoft.com/office/officeart/2005/8/layout/vList5"/>
    <dgm:cxn modelId="{64570A0F-6925-4E98-B367-DC46358A8A59}" type="presParOf" srcId="{39029A88-0F7F-43A3-9E3B-23032FE7A60E}" destId="{A49F5235-3CD6-4F6D-8EE9-B107EE0A5249}" srcOrd="4" destOrd="0" presId="urn:microsoft.com/office/officeart/2005/8/layout/vList5"/>
    <dgm:cxn modelId="{73AAF50E-53F0-47FE-91B9-6F2FE11188D9}" type="presParOf" srcId="{A49F5235-3CD6-4F6D-8EE9-B107EE0A5249}" destId="{7618A837-9812-4765-B328-6F58D4658463}" srcOrd="0" destOrd="0" presId="urn:microsoft.com/office/officeart/2005/8/layout/vList5"/>
    <dgm:cxn modelId="{23DCF96F-477A-4193-BA20-DAE12930FAD9}" type="presParOf" srcId="{A49F5235-3CD6-4F6D-8EE9-B107EE0A5249}" destId="{89AD6E4B-83FF-4E4A-9D92-CB44B164601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70888" y="1295401"/>
            <a:ext cx="8650224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3895" y="1524000"/>
            <a:ext cx="8664211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3895" y="3299013"/>
            <a:ext cx="8664212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98" y="-8467"/>
            <a:ext cx="12539932" cy="69124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8" y="611872"/>
            <a:ext cx="5439393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8" y="1787856"/>
            <a:ext cx="5439393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6787489" y="359393"/>
            <a:ext cx="48768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28/08/20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6389" y="368301"/>
            <a:ext cx="2032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2365" y="368301"/>
            <a:ext cx="8919635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975" y="-1"/>
            <a:ext cx="12233976" cy="68580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718" y="3352802"/>
            <a:ext cx="1122256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718" y="4771030"/>
            <a:ext cx="11222567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494640" y="363538"/>
            <a:ext cx="1120272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2403145"/>
            <a:ext cx="10742084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3736006"/>
            <a:ext cx="10742084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2367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761" y="1600201"/>
            <a:ext cx="512064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28/08/20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2365" y="107576"/>
            <a:ext cx="10723035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5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2365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760" y="1453225"/>
            <a:ext cx="512064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760" y="2347416"/>
            <a:ext cx="512064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199" y="611872"/>
            <a:ext cx="512064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765" y="368300"/>
            <a:ext cx="512064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199" y="1787856"/>
            <a:ext cx="512064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28/08/20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2367" y="107576"/>
            <a:ext cx="10723035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2367" y="1600201"/>
            <a:ext cx="10723035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06447" y="6275669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28/08/20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611" y="6275669"/>
            <a:ext cx="6454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30541" y="6275669"/>
            <a:ext cx="132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0AE441E-349F-C547-9762-C592DFA95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6685" y="364028"/>
            <a:ext cx="9144000" cy="2536825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C0000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TINJAUAN HISTORIS PANCASILA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r>
              <a:rPr lang="en-US" sz="3100" dirty="0" err="1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Pertemuan</a:t>
            </a:r>
            <a:r>
              <a:rPr lang="en-US" sz="3100" dirty="0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 </a:t>
            </a:r>
            <a:r>
              <a:rPr lang="en-US" sz="3100" err="1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ke</a:t>
            </a:r>
            <a:r>
              <a:rPr lang="en-US" sz="3100" smtClean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>-3</a:t>
            </a:r>
            <a: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  <a:t/>
            </a:r>
            <a:br>
              <a:rPr lang="en-US" sz="4000" dirty="0">
                <a:solidFill>
                  <a:srgbClr val="002060"/>
                </a:solidFill>
                <a:latin typeface="Apple Symbols" panose="02000000000000000000" pitchFamily="2" charset="-79"/>
                <a:ea typeface="Apple Symbols" panose="02000000000000000000" pitchFamily="2" charset="-79"/>
                <a:cs typeface="Apple Symbols" panose="02000000000000000000" pitchFamily="2" charset="-79"/>
              </a:rPr>
            </a:br>
            <a:endParaRPr lang="en-US" sz="4000" dirty="0">
              <a:solidFill>
                <a:srgbClr val="002060"/>
              </a:solidFill>
              <a:latin typeface="Apple Symbols" panose="02000000000000000000" pitchFamily="2" charset="-79"/>
              <a:ea typeface="Apple Symbols" panose="02000000000000000000" pitchFamily="2" charset="-79"/>
              <a:cs typeface="Apple Symbols" panose="02000000000000000000" pitchFamily="2" charset="-79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39A14DB9-2F89-794E-91B5-3F0AE3EDE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125119"/>
            <a:ext cx="9144000" cy="22613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11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FF0000"/>
                </a:solidFill>
                <a:latin typeface="Bebas Neue" pitchFamily="34" charset="0"/>
              </a:rPr>
              <a:t>Hubungan</a:t>
            </a:r>
            <a:r>
              <a:rPr lang="en-US" dirty="0">
                <a:solidFill>
                  <a:srgbClr val="FF0000"/>
                </a:solidFill>
                <a:latin typeface="Bebas Neue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Bebas Neue" pitchFamily="34" charset="0"/>
              </a:rPr>
              <a:t>Pancasila</a:t>
            </a:r>
            <a:r>
              <a:rPr lang="en-US" dirty="0">
                <a:solidFill>
                  <a:srgbClr val="FF0000"/>
                </a:solidFill>
                <a:latin typeface="Bebas Neue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Bebas Neue" pitchFamily="34" charset="0"/>
              </a:rPr>
              <a:t>dengan</a:t>
            </a:r>
            <a:r>
              <a:rPr lang="en-US" dirty="0">
                <a:solidFill>
                  <a:srgbClr val="FF0000"/>
                </a:solidFill>
                <a:latin typeface="Bebas Neue" pitchFamily="34" charset="0"/>
              </a:rPr>
              <a:t> </a:t>
            </a:r>
            <a:br>
              <a:rPr lang="en-US" dirty="0">
                <a:solidFill>
                  <a:srgbClr val="FF0000"/>
                </a:solidFill>
                <a:latin typeface="Bebas Neue" pitchFamily="34" charset="0"/>
              </a:rPr>
            </a:br>
            <a:r>
              <a:rPr lang="en-US" dirty="0" err="1">
                <a:solidFill>
                  <a:srgbClr val="FF0000"/>
                </a:solidFill>
                <a:latin typeface="Bebas Neue" pitchFamily="34" charset="0"/>
              </a:rPr>
              <a:t>Pembukaan</a:t>
            </a:r>
            <a:r>
              <a:rPr lang="en-US" dirty="0">
                <a:solidFill>
                  <a:srgbClr val="FF0000"/>
                </a:solidFill>
                <a:latin typeface="Bebas Neue" pitchFamily="34" charset="0"/>
              </a:rPr>
              <a:t> UUD </a:t>
            </a:r>
            <a:r>
              <a:rPr lang="en-US" dirty="0" smtClean="0">
                <a:solidFill>
                  <a:srgbClr val="FF0000"/>
                </a:solidFill>
                <a:latin typeface="Bebas Neue" pitchFamily="34" charset="0"/>
              </a:rPr>
              <a:t>1945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buFont typeface="+mj-lt"/>
              <a:buAutoNum type="arabicPeriod"/>
            </a:pPr>
            <a:r>
              <a:rPr lang="en-US" sz="2800" dirty="0" err="1">
                <a:latin typeface="Bebas Neue" pitchFamily="34" charset="0"/>
              </a:rPr>
              <a:t>Kedudukan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Pembukaan</a:t>
            </a:r>
            <a:r>
              <a:rPr lang="en-US" sz="2800" dirty="0">
                <a:latin typeface="Bebas Neue" pitchFamily="34" charset="0"/>
              </a:rPr>
              <a:t> UUD </a:t>
            </a:r>
            <a:r>
              <a:rPr lang="en-US" sz="2800" dirty="0" smtClean="0">
                <a:latin typeface="Bebas Neue" pitchFamily="34" charset="0"/>
              </a:rPr>
              <a:t>1945 </a:t>
            </a:r>
            <a:r>
              <a:rPr lang="en-US" sz="2800" dirty="0" err="1" smtClean="0">
                <a:latin typeface="Bebas Neue" pitchFamily="34" charset="0"/>
              </a:rPr>
              <a:t>merupakan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peraturan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hukum</a:t>
            </a:r>
            <a:r>
              <a:rPr lang="en-US" sz="2800" dirty="0">
                <a:latin typeface="Bebas Neue" pitchFamily="34" charset="0"/>
              </a:rPr>
              <a:t> yang </a:t>
            </a:r>
            <a:r>
              <a:rPr lang="en-US" sz="2800" dirty="0" err="1">
                <a:latin typeface="Bebas Neue" pitchFamily="34" charset="0"/>
              </a:rPr>
              <a:t>tertinggi</a:t>
            </a:r>
            <a:r>
              <a:rPr lang="en-US" sz="2800" dirty="0">
                <a:latin typeface="Bebas Neue" pitchFamily="34" charset="0"/>
              </a:rPr>
              <a:t>  </a:t>
            </a:r>
            <a:r>
              <a:rPr lang="en-US" sz="2800" dirty="0" smtClean="0">
                <a:latin typeface="Bebas Neue" pitchFamily="34" charset="0"/>
              </a:rPr>
              <a:t>di </a:t>
            </a:r>
            <a:r>
              <a:rPr lang="en-US" sz="2800" dirty="0" err="1">
                <a:latin typeface="Bebas Neue" pitchFamily="34" charset="0"/>
              </a:rPr>
              <a:t>atas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Undang-Undang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Dasar</a:t>
            </a:r>
            <a:r>
              <a:rPr lang="en-US" sz="2800" dirty="0">
                <a:latin typeface="Bebas Neue" pitchFamily="34" charset="0"/>
              </a:rPr>
              <a:t>. </a:t>
            </a:r>
            <a:endParaRPr lang="en-US" sz="2800" dirty="0" smtClean="0">
              <a:latin typeface="Bebas Neue" pitchFamily="34" charset="0"/>
            </a:endParaRPr>
          </a:p>
          <a:p>
            <a:pPr marL="285750" indent="-285750" algn="just">
              <a:buFont typeface="+mj-lt"/>
              <a:buAutoNum type="arabicPeriod"/>
            </a:pPr>
            <a:r>
              <a:rPr lang="en-US" sz="2800" dirty="0" err="1" smtClean="0">
                <a:latin typeface="Bebas Neue" pitchFamily="34" charset="0"/>
              </a:rPr>
              <a:t>Pancasila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merupakan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asas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kerohanian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 smtClean="0">
                <a:latin typeface="Bebas Neue" pitchFamily="34" charset="0"/>
              </a:rPr>
              <a:t>dari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 smtClean="0">
                <a:latin typeface="Bebas Neue" pitchFamily="34" charset="0"/>
              </a:rPr>
              <a:t>Pembukaan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>
                <a:latin typeface="Bebas Neue" pitchFamily="34" charset="0"/>
              </a:rPr>
              <a:t>UUD1945 </a:t>
            </a:r>
            <a:r>
              <a:rPr lang="en-US" sz="2800" dirty="0" err="1">
                <a:latin typeface="Bebas Neue" pitchFamily="34" charset="0"/>
              </a:rPr>
              <a:t>sebagai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pokok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kaidah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 smtClean="0">
                <a:latin typeface="Bebas Neue" pitchFamily="34" charset="0"/>
              </a:rPr>
              <a:t>negara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>
                <a:latin typeface="Bebas Neue" pitchFamily="34" charset="0"/>
              </a:rPr>
              <a:t>yang fundamental. </a:t>
            </a:r>
          </a:p>
        </p:txBody>
      </p:sp>
    </p:spTree>
    <p:extLst>
      <p:ext uri="{BB962C8B-B14F-4D97-AF65-F5344CB8AC3E}">
        <p14:creationId xmlns:p14="http://schemas.microsoft.com/office/powerpoint/2010/main" val="412399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235" y="76200"/>
            <a:ext cx="10485967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Bebas Neue" pitchFamily="34" charset="0"/>
                <a:ea typeface="Adobe Gothic Std B" pitchFamily="34" charset="-128"/>
              </a:rPr>
              <a:t>PENJABARAN PANCASILA DALAM </a:t>
            </a:r>
            <a:br>
              <a:rPr lang="en-US" dirty="0">
                <a:latin typeface="Bebas Neue" pitchFamily="34" charset="0"/>
                <a:ea typeface="Adobe Gothic Std B" pitchFamily="34" charset="-128"/>
              </a:rPr>
            </a:br>
            <a:r>
              <a:rPr lang="en-US" dirty="0">
                <a:latin typeface="Bebas Neue" pitchFamily="34" charset="0"/>
                <a:ea typeface="Adobe Gothic Std B" pitchFamily="34" charset="-128"/>
              </a:rPr>
              <a:t>PASAL-PASAL UUD NRI </a:t>
            </a:r>
            <a:r>
              <a:rPr lang="en-US" dirty="0" smtClean="0">
                <a:latin typeface="Bebas Neue" pitchFamily="34" charset="0"/>
                <a:ea typeface="Adobe Gothic Std B" pitchFamily="34" charset="-128"/>
              </a:rPr>
              <a:t>1945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1" y="1333501"/>
            <a:ext cx="11334751" cy="4707862"/>
          </a:xfrm>
        </p:spPr>
        <p:txBody>
          <a:bodyPr>
            <a:normAutofit/>
          </a:bodyPr>
          <a:lstStyle/>
          <a:p>
            <a:r>
              <a:rPr lang="en-US" sz="3200" dirty="0" err="1"/>
              <a:t>Pancasila</a:t>
            </a:r>
            <a:r>
              <a:rPr lang="en-US" sz="3200" dirty="0"/>
              <a:t>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asas</a:t>
            </a:r>
            <a:r>
              <a:rPr lang="en-US" sz="3200" dirty="0"/>
              <a:t> </a:t>
            </a:r>
            <a:r>
              <a:rPr lang="en-US" sz="3200" dirty="0" err="1"/>
              <a:t>kerohanian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Pembukaan</a:t>
            </a:r>
            <a:r>
              <a:rPr lang="en-US" sz="3200" dirty="0"/>
              <a:t> UUD 1945 </a:t>
            </a:r>
            <a:r>
              <a:rPr lang="en-US" sz="3200" dirty="0" err="1" smtClean="0"/>
              <a:t>sebagai</a:t>
            </a:r>
            <a:r>
              <a:rPr lang="en-US" sz="3200" dirty="0"/>
              <a:t> </a:t>
            </a:r>
            <a:r>
              <a:rPr lang="en-US" sz="3200" i="1" dirty="0" err="1" smtClean="0"/>
              <a:t>staatsfundamentalnorm</a:t>
            </a:r>
            <a:r>
              <a:rPr lang="en-US" sz="3200" i="1" dirty="0"/>
              <a:t>.</a:t>
            </a:r>
          </a:p>
          <a:p>
            <a:r>
              <a:rPr lang="en-US" sz="3200" dirty="0" err="1" smtClean="0"/>
              <a:t>Pembukaan</a:t>
            </a:r>
            <a:r>
              <a:rPr lang="en-US" sz="3200" dirty="0" smtClean="0"/>
              <a:t> </a:t>
            </a:r>
            <a:r>
              <a:rPr lang="en-US" sz="3200" dirty="0"/>
              <a:t>UUD 1945 </a:t>
            </a:r>
            <a:r>
              <a:rPr lang="en-US" sz="3200" dirty="0" err="1"/>
              <a:t>dikristalisasikan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wujud</a:t>
            </a:r>
            <a:r>
              <a:rPr lang="en-US" sz="3200" dirty="0"/>
              <a:t> </a:t>
            </a:r>
            <a:r>
              <a:rPr lang="en-US" sz="3200" dirty="0" err="1"/>
              <a:t>Pokok-pokok</a:t>
            </a:r>
            <a:r>
              <a:rPr lang="en-US" sz="3200" dirty="0"/>
              <a:t> </a:t>
            </a:r>
            <a:r>
              <a:rPr lang="en-US" sz="3200" dirty="0" err="1" smtClean="0"/>
              <a:t>pikiran</a:t>
            </a:r>
            <a:r>
              <a:rPr lang="en-US" sz="3200" dirty="0"/>
              <a:t> </a:t>
            </a:r>
            <a:r>
              <a:rPr lang="de-DE" sz="3200" dirty="0" smtClean="0"/>
              <a:t>yang </a:t>
            </a:r>
            <a:r>
              <a:rPr lang="de-DE" sz="3200" dirty="0"/>
              <a:t>terkandung dalam Pembukaan Undang-Undang Dasar.</a:t>
            </a:r>
          </a:p>
          <a:p>
            <a:r>
              <a:rPr lang="en-US" sz="3200" dirty="0" err="1" smtClean="0"/>
              <a:t>Pokok-pokok</a:t>
            </a:r>
            <a:r>
              <a:rPr lang="en-US" sz="3200" dirty="0" smtClean="0"/>
              <a:t> </a:t>
            </a:r>
            <a:r>
              <a:rPr lang="en-US" sz="3200" dirty="0" err="1"/>
              <a:t>pikiran</a:t>
            </a:r>
            <a:r>
              <a:rPr lang="en-US" sz="3200" dirty="0"/>
              <a:t> yang </a:t>
            </a:r>
            <a:r>
              <a:rPr lang="en-US" sz="3200" dirty="0" err="1"/>
              <a:t>terkandung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Pembukaan</a:t>
            </a:r>
            <a:r>
              <a:rPr lang="en-US" sz="3200" dirty="0"/>
              <a:t> UUD </a:t>
            </a:r>
            <a:r>
              <a:rPr lang="en-US" sz="3200" dirty="0" smtClean="0"/>
              <a:t>1945 </a:t>
            </a:r>
            <a:r>
              <a:rPr lang="pt-BR" sz="3200" dirty="0" smtClean="0"/>
              <a:t>terjelma </a:t>
            </a:r>
            <a:r>
              <a:rPr lang="pt-BR" sz="3200" dirty="0"/>
              <a:t>dalam pasal-pasal UUD 1945.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69156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89905809"/>
              </p:ext>
            </p:extLst>
          </p:nvPr>
        </p:nvGraphicFramePr>
        <p:xfrm>
          <a:off x="304801" y="323851"/>
          <a:ext cx="11772899" cy="504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3632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1" y="971550"/>
            <a:ext cx="8596668" cy="81915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1. Periode Pengusulan Pancasila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6" y="1758030"/>
            <a:ext cx="10752665" cy="3880773"/>
          </a:xfrm>
        </p:spPr>
        <p:txBody>
          <a:bodyPr>
            <a:normAutofit fontScale="92500"/>
          </a:bodyPr>
          <a:lstStyle/>
          <a:p>
            <a:pPr lvl="0"/>
            <a:r>
              <a:rPr lang="en-US" sz="2400" dirty="0">
                <a:solidFill>
                  <a:schemeClr val="tx1"/>
                </a:solidFill>
              </a:rPr>
              <a:t>RASA NASIONALISME, Menjadi cikal </a:t>
            </a:r>
            <a:r>
              <a:rPr lang="en-US" sz="2400" dirty="0" err="1">
                <a:solidFill>
                  <a:schemeClr val="tx1"/>
                </a:solidFill>
              </a:rPr>
              <a:t>bakal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munculnya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ideologi PANCASILA yang menjadi pembuka pintu gerbang kemerdekaan </a:t>
            </a:r>
            <a:r>
              <a:rPr lang="en-US" sz="2400" dirty="0" err="1">
                <a:solidFill>
                  <a:schemeClr val="tx1"/>
                </a:solidFill>
              </a:rPr>
              <a:t>bangsa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Indonesia</a:t>
            </a:r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Gerakan </a:t>
            </a:r>
            <a:r>
              <a:rPr lang="en-US" sz="2400" dirty="0" err="1">
                <a:solidFill>
                  <a:schemeClr val="tx1"/>
                </a:solidFill>
              </a:rPr>
              <a:t>pehimpoenan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Indonesia </a:t>
            </a:r>
            <a:r>
              <a:rPr lang="en-US" sz="2400" dirty="0">
                <a:solidFill>
                  <a:schemeClr val="tx1"/>
                </a:solidFill>
              </a:rPr>
              <a:t>menjadi wadah yang menanamkan nasionalisme dengan menekankan  solidaritas dan kesatuan bangsa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Yang </a:t>
            </a:r>
            <a:r>
              <a:rPr lang="en-US" sz="2400" dirty="0" err="1">
                <a:solidFill>
                  <a:schemeClr val="tx1"/>
                </a:solidFill>
              </a:rPr>
              <a:t>disusul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</a:rPr>
              <a:t>terlahirnya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sumpah pemuda pada 28 oktober 1928 </a:t>
            </a:r>
          </a:p>
          <a:p>
            <a:pPr lvl="0"/>
            <a:r>
              <a:rPr lang="en-US" sz="2400" dirty="0" err="1">
                <a:solidFill>
                  <a:schemeClr val="tx1"/>
                </a:solidFill>
              </a:rPr>
              <a:t>Semua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di </a:t>
            </a:r>
            <a:r>
              <a:rPr lang="en-US" sz="2400" dirty="0" err="1" smtClean="0">
                <a:solidFill>
                  <a:schemeClr val="tx1"/>
                </a:solidFill>
              </a:rPr>
              <a:t>atas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</a:rPr>
              <a:t>adalah modal awal untuk sidang maraton BPUPKI </a:t>
            </a:r>
          </a:p>
          <a:p>
            <a:pPr lvl="0"/>
            <a:r>
              <a:rPr lang="en-US" sz="2400" dirty="0">
                <a:solidFill>
                  <a:schemeClr val="tx1"/>
                </a:solidFill>
              </a:rPr>
              <a:t>Tokoh tokoh yg </a:t>
            </a:r>
            <a:r>
              <a:rPr lang="en-US" sz="2400" dirty="0" err="1">
                <a:solidFill>
                  <a:schemeClr val="tx1"/>
                </a:solidFill>
              </a:rPr>
              <a:t>terlibat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: </a:t>
            </a:r>
            <a:r>
              <a:rPr lang="en-US" sz="2400" dirty="0" err="1"/>
              <a:t>Mr</a:t>
            </a:r>
            <a:r>
              <a:rPr lang="en-US" sz="2400" dirty="0"/>
              <a:t> </a:t>
            </a:r>
            <a:r>
              <a:rPr lang="en-US" sz="2400" dirty="0" err="1"/>
              <a:t>muh</a:t>
            </a:r>
            <a:r>
              <a:rPr lang="en-US" sz="2400" dirty="0"/>
              <a:t> </a:t>
            </a:r>
            <a:r>
              <a:rPr lang="en-US" sz="2400" dirty="0" err="1" smtClean="0"/>
              <a:t>yamin</a:t>
            </a:r>
            <a:r>
              <a:rPr lang="en-US" sz="2400" dirty="0" smtClean="0"/>
              <a:t>, </a:t>
            </a:r>
            <a:r>
              <a:rPr lang="en-US" sz="2400" dirty="0" err="1" smtClean="0"/>
              <a:t>Ir</a:t>
            </a:r>
            <a:r>
              <a:rPr lang="en-US" sz="2400" dirty="0" smtClean="0"/>
              <a:t> </a:t>
            </a:r>
            <a:r>
              <a:rPr lang="en-US" sz="2400" dirty="0" err="1" smtClean="0"/>
              <a:t>soekarno</a:t>
            </a:r>
            <a:r>
              <a:rPr lang="en-US" sz="2400" dirty="0" smtClean="0"/>
              <a:t>, Ki </a:t>
            </a:r>
            <a:r>
              <a:rPr lang="en-US" sz="2400" dirty="0" err="1"/>
              <a:t>bagus</a:t>
            </a:r>
            <a:r>
              <a:rPr lang="en-US" sz="2400" dirty="0"/>
              <a:t> </a:t>
            </a:r>
            <a:r>
              <a:rPr lang="en-US" sz="2400" dirty="0" err="1" smtClean="0"/>
              <a:t>hadikusumo</a:t>
            </a:r>
            <a:r>
              <a:rPr lang="en-US" sz="2400" dirty="0" smtClean="0"/>
              <a:t>, </a:t>
            </a:r>
            <a:r>
              <a:rPr lang="en-US" sz="2400" dirty="0" err="1" smtClean="0"/>
              <a:t>Mr</a:t>
            </a:r>
            <a:r>
              <a:rPr lang="en-US" sz="2400" dirty="0" smtClean="0"/>
              <a:t> </a:t>
            </a:r>
            <a:r>
              <a:rPr lang="en-US" sz="2400" dirty="0" err="1" smtClean="0"/>
              <a:t>Soepomo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518883" y="63500"/>
            <a:ext cx="8596668" cy="10604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solidFill>
                  <a:srgbClr val="FF0000"/>
                </a:solidFill>
              </a:rPr>
              <a:t>SEJARAH PERUMUSAN PANCASILA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859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3896" y="610870"/>
            <a:ext cx="10587555" cy="3880773"/>
          </a:xfrm>
        </p:spPr>
        <p:txBody>
          <a:bodyPr>
            <a:noAutofit/>
          </a:bodyPr>
          <a:lstStyle/>
          <a:p>
            <a:pPr lvl="0"/>
            <a:r>
              <a:rPr lang="en-US" sz="2800" dirty="0"/>
              <a:t>Dalam sidang BPUPKI Ir. </a:t>
            </a:r>
            <a:r>
              <a:rPr lang="en-US" sz="2800" dirty="0" err="1" smtClean="0"/>
              <a:t>Soekarno</a:t>
            </a:r>
            <a:r>
              <a:rPr lang="en-US" sz="2800" dirty="0" smtClean="0"/>
              <a:t> </a:t>
            </a:r>
            <a:r>
              <a:rPr lang="en-US" sz="2800" dirty="0" err="1" smtClean="0"/>
              <a:t>berpidato</a:t>
            </a:r>
            <a:r>
              <a:rPr lang="en-US" sz="2800" dirty="0" smtClean="0"/>
              <a:t> </a:t>
            </a:r>
            <a:r>
              <a:rPr lang="en-US" sz="2800" dirty="0" err="1" smtClean="0"/>
              <a:t>tanggal</a:t>
            </a:r>
            <a:r>
              <a:rPr lang="en-US" sz="2800" dirty="0" smtClean="0"/>
              <a:t> </a:t>
            </a:r>
            <a:r>
              <a:rPr lang="en-US" sz="2800" dirty="0"/>
              <a:t>1 </a:t>
            </a:r>
            <a:r>
              <a:rPr lang="en-US" sz="2800" dirty="0" err="1"/>
              <a:t>juni</a:t>
            </a:r>
            <a:r>
              <a:rPr lang="en-US" sz="2800" dirty="0"/>
              <a:t> </a:t>
            </a:r>
            <a:r>
              <a:rPr lang="en-US" sz="2800" dirty="0" smtClean="0"/>
              <a:t>1945 yang </a:t>
            </a:r>
            <a:r>
              <a:rPr lang="en-US" sz="2800" dirty="0" err="1" smtClean="0"/>
              <a:t>menyampaikan</a:t>
            </a:r>
            <a:r>
              <a:rPr lang="en-US" sz="2800" dirty="0" smtClean="0"/>
              <a:t> </a:t>
            </a:r>
            <a:r>
              <a:rPr lang="en-US" sz="2800" dirty="0"/>
              <a:t>5 gagasan tentang dasar negara, yaitu :</a:t>
            </a:r>
          </a:p>
          <a:p>
            <a:pPr marL="742950" lvl="0" indent="-457200">
              <a:buFont typeface="+mj-lt"/>
              <a:buAutoNum type="arabicPeriod"/>
            </a:pPr>
            <a:r>
              <a:rPr lang="en-US" sz="2800" dirty="0"/>
              <a:t>Nasionalisme atau kebangsaan indonesian,</a:t>
            </a:r>
          </a:p>
          <a:p>
            <a:pPr marL="742950" lvl="0" indent="-457200">
              <a:buFont typeface="+mj-lt"/>
              <a:buAutoNum type="arabicPeriod"/>
            </a:pPr>
            <a:r>
              <a:rPr lang="en-US" sz="2800" dirty="0"/>
              <a:t>Internasionalisme atau peri kemanusiaan,</a:t>
            </a:r>
          </a:p>
          <a:p>
            <a:pPr marL="742950" lvl="0" indent="-457200">
              <a:buFont typeface="+mj-lt"/>
              <a:buAutoNum type="arabicPeriod"/>
            </a:pPr>
            <a:r>
              <a:rPr lang="en-US" sz="2800" dirty="0"/>
              <a:t>Mufakat atau demokrasi,</a:t>
            </a:r>
          </a:p>
          <a:p>
            <a:pPr marL="742950" lvl="0" indent="-457200">
              <a:buFont typeface="+mj-lt"/>
              <a:buAutoNum type="arabicPeriod"/>
            </a:pPr>
            <a:r>
              <a:rPr lang="en-US" sz="2800" dirty="0"/>
              <a:t>Kesejahteraan sosial,</a:t>
            </a:r>
          </a:p>
          <a:p>
            <a:pPr marL="742950" lvl="0" indent="-457200">
              <a:buFont typeface="+mj-lt"/>
              <a:buAutoNum type="arabicPeriod"/>
            </a:pPr>
            <a:r>
              <a:rPr lang="en-US" sz="2800" dirty="0"/>
              <a:t>Ketuhanan yang </a:t>
            </a:r>
            <a:r>
              <a:rPr lang="en-US" sz="2800" dirty="0" err="1"/>
              <a:t>berkedaulatan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888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535" y="266700"/>
            <a:ext cx="8596668" cy="647700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>
                <a:solidFill>
                  <a:srgbClr val="FF0000"/>
                </a:solidFill>
              </a:rPr>
              <a:t>2. </a:t>
            </a:r>
            <a:r>
              <a:rPr lang="en-US" dirty="0" err="1">
                <a:solidFill>
                  <a:srgbClr val="FF0000"/>
                </a:solidFill>
              </a:rPr>
              <a:t>Periode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Perumusan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</a:t>
            </a:r>
            <a:r>
              <a:rPr lang="en-US" dirty="0" err="1" smtClean="0">
                <a:solidFill>
                  <a:srgbClr val="FF0000"/>
                </a:solidFill>
              </a:rPr>
              <a:t>ancasila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70004"/>
            <a:ext cx="11209867" cy="3880773"/>
          </a:xfrm>
        </p:spPr>
        <p:txBody>
          <a:bodyPr>
            <a:noAutofit/>
          </a:bodyPr>
          <a:lstStyle/>
          <a:p>
            <a:r>
              <a:rPr lang="en-US" sz="2000" dirty="0"/>
              <a:t>Pada 10 – 16 </a:t>
            </a:r>
            <a:r>
              <a:rPr lang="en-US" sz="2000" dirty="0" err="1" smtClean="0"/>
              <a:t>Juli</a:t>
            </a:r>
            <a:r>
              <a:rPr lang="en-US" sz="2000" dirty="0" smtClean="0"/>
              <a:t> </a:t>
            </a:r>
            <a:r>
              <a:rPr lang="en-US" sz="2000" dirty="0"/>
              <a:t>1945 disetujuinya naskah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smtClean="0"/>
              <a:t>“</a:t>
            </a:r>
            <a:r>
              <a:rPr lang="en-US" sz="2000" dirty="0" err="1"/>
              <a:t>P</a:t>
            </a:r>
            <a:r>
              <a:rPr lang="en-US" sz="2000" dirty="0" err="1" smtClean="0"/>
              <a:t>embukaan</a:t>
            </a:r>
            <a:r>
              <a:rPr lang="en-US" sz="2000" dirty="0" smtClean="0"/>
              <a:t> </a:t>
            </a:r>
            <a:r>
              <a:rPr lang="en-US" sz="2000" dirty="0" err="1"/>
              <a:t>H</a:t>
            </a:r>
            <a:r>
              <a:rPr lang="en-US" sz="2000" dirty="0" err="1" smtClean="0"/>
              <a:t>ukum</a:t>
            </a:r>
            <a:r>
              <a:rPr lang="en-US" sz="2000" dirty="0" smtClean="0"/>
              <a:t> </a:t>
            </a:r>
            <a:r>
              <a:rPr lang="en-US" sz="2000" dirty="0" err="1"/>
              <a:t>D</a:t>
            </a:r>
            <a:r>
              <a:rPr lang="en-US" sz="2000" dirty="0" err="1" smtClean="0"/>
              <a:t>asar</a:t>
            </a:r>
            <a:r>
              <a:rPr lang="en-US" sz="2000" dirty="0"/>
              <a:t>” </a:t>
            </a:r>
            <a:r>
              <a:rPr lang="en-US" sz="2000" dirty="0" err="1" smtClean="0"/>
              <a:t>dikenal</a:t>
            </a:r>
            <a:r>
              <a:rPr lang="en-US" sz="2000" dirty="0" smtClean="0"/>
              <a:t> </a:t>
            </a:r>
            <a:r>
              <a:rPr lang="en-US" sz="2000" dirty="0"/>
              <a:t>dengan </a:t>
            </a:r>
            <a:r>
              <a:rPr lang="en-US" sz="2000" dirty="0" err="1"/>
              <a:t>nama</a:t>
            </a:r>
            <a:r>
              <a:rPr lang="en-US" sz="2000" dirty="0"/>
              <a:t> </a:t>
            </a:r>
            <a:r>
              <a:rPr lang="en-US" sz="2000" dirty="0" err="1" smtClean="0"/>
              <a:t>Piagam</a:t>
            </a:r>
            <a:r>
              <a:rPr lang="en-US" sz="2000" dirty="0" smtClean="0"/>
              <a:t> Jakarta </a:t>
            </a:r>
            <a:r>
              <a:rPr lang="en-US" sz="2000" dirty="0"/>
              <a:t>merupakan naskah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err="1" smtClean="0"/>
              <a:t>pernyataan</a:t>
            </a:r>
            <a:r>
              <a:rPr lang="en-US" sz="2000" dirty="0" smtClean="0"/>
              <a:t> </a:t>
            </a:r>
            <a:r>
              <a:rPr lang="en-US" sz="2000" dirty="0" err="1"/>
              <a:t>kemerdekaan</a:t>
            </a:r>
            <a:r>
              <a:rPr lang="en-US" sz="2000" dirty="0"/>
              <a:t> I</a:t>
            </a:r>
            <a:r>
              <a:rPr lang="en-US" sz="2000" dirty="0" smtClean="0"/>
              <a:t>ndonesia.</a:t>
            </a:r>
            <a:endParaRPr lang="en-US" sz="2000" dirty="0"/>
          </a:p>
          <a:p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 smtClean="0"/>
              <a:t>Alenia</a:t>
            </a:r>
            <a:r>
              <a:rPr lang="en-US" sz="2000" dirty="0" smtClean="0"/>
              <a:t> </a:t>
            </a:r>
            <a:r>
              <a:rPr lang="en-US" sz="2000" dirty="0"/>
              <a:t>ke empat pada </a:t>
            </a:r>
            <a:r>
              <a:rPr lang="en-US" sz="2000" dirty="0" err="1"/>
              <a:t>Piagam</a:t>
            </a:r>
            <a:r>
              <a:rPr lang="en-US" sz="2000" dirty="0"/>
              <a:t> </a:t>
            </a:r>
            <a:r>
              <a:rPr lang="en-US" sz="2000" dirty="0" smtClean="0"/>
              <a:t>Jakarta </a:t>
            </a:r>
            <a:r>
              <a:rPr lang="en-US" sz="2000" dirty="0"/>
              <a:t>berisi rumusan Pancasila, yaitu :</a:t>
            </a:r>
          </a:p>
          <a:p>
            <a:pPr marL="628650" indent="-285750">
              <a:buFont typeface="+mj-lt"/>
              <a:buAutoNum type="arabicPeriod"/>
            </a:pPr>
            <a:r>
              <a:rPr lang="en-US" sz="2000" dirty="0" err="1"/>
              <a:t>K</a:t>
            </a:r>
            <a:r>
              <a:rPr lang="en-US" sz="2000" dirty="0" err="1" smtClean="0"/>
              <a:t>etuhanan</a:t>
            </a:r>
            <a:r>
              <a:rPr lang="en-US" sz="2000" dirty="0"/>
              <a:t>, dengan kewajiban menjalankan syariat islam bagi pemeluknya.</a:t>
            </a:r>
          </a:p>
          <a:p>
            <a:pPr marL="628650" indent="-285750">
              <a:buFont typeface="+mj-lt"/>
              <a:buAutoNum type="arabicPeriod"/>
            </a:pPr>
            <a:r>
              <a:rPr lang="en-US" sz="2000" dirty="0" err="1"/>
              <a:t>K</a:t>
            </a:r>
            <a:r>
              <a:rPr lang="en-US" sz="2000" dirty="0" err="1" smtClean="0"/>
              <a:t>emanusiaan</a:t>
            </a:r>
            <a:r>
              <a:rPr lang="en-US" sz="2000" dirty="0" smtClean="0"/>
              <a:t> </a:t>
            </a:r>
            <a:r>
              <a:rPr lang="en-US" sz="2000" dirty="0"/>
              <a:t>yang adil dan beradab.</a:t>
            </a:r>
          </a:p>
          <a:p>
            <a:pPr marL="628650" indent="-285750">
              <a:buFont typeface="+mj-lt"/>
              <a:buAutoNum type="arabicPeriod"/>
            </a:pPr>
            <a:r>
              <a:rPr lang="en-US" sz="2000" dirty="0" err="1"/>
              <a:t>P</a:t>
            </a:r>
            <a:r>
              <a:rPr lang="en-US" sz="2000" dirty="0" err="1" smtClean="0"/>
              <a:t>ersatuan</a:t>
            </a:r>
            <a:r>
              <a:rPr lang="en-US" sz="2000" dirty="0" smtClean="0"/>
              <a:t> </a:t>
            </a:r>
            <a:r>
              <a:rPr lang="en-US" sz="2000" dirty="0"/>
              <a:t>Indonesia</a:t>
            </a:r>
          </a:p>
          <a:p>
            <a:pPr marL="628650" indent="-285750">
              <a:buFont typeface="+mj-lt"/>
              <a:buAutoNum type="arabicPeriod"/>
            </a:pPr>
            <a:r>
              <a:rPr lang="en-US" sz="2000" dirty="0" err="1" smtClean="0"/>
              <a:t>Kerakyatan</a:t>
            </a:r>
            <a:r>
              <a:rPr lang="en-US" sz="2000" dirty="0" smtClean="0"/>
              <a:t> </a:t>
            </a:r>
            <a:r>
              <a:rPr lang="en-US" sz="2000" dirty="0"/>
              <a:t>yang di pimpin oleh hikmat kebijaksanaan dalam permusyawaratan perwakilan.</a:t>
            </a:r>
          </a:p>
          <a:p>
            <a:pPr marL="628650" indent="-285750">
              <a:buFont typeface="+mj-lt"/>
              <a:buAutoNum type="arabicPeriod"/>
            </a:pPr>
            <a:r>
              <a:rPr lang="en-US" sz="2000" dirty="0" err="1" smtClean="0"/>
              <a:t>Keadilan</a:t>
            </a:r>
            <a:r>
              <a:rPr lang="en-US" sz="2000" dirty="0" smtClean="0"/>
              <a:t> </a:t>
            </a:r>
            <a:r>
              <a:rPr lang="en-US" sz="2000" dirty="0"/>
              <a:t>sosial bagi Seluruh raksyat Indonesia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Dan naskah awal </a:t>
            </a:r>
            <a:r>
              <a:rPr lang="en-US" sz="2000" dirty="0" err="1"/>
              <a:t>Piagam</a:t>
            </a:r>
            <a:r>
              <a:rPr lang="en-US" sz="2000" dirty="0"/>
              <a:t> J</a:t>
            </a:r>
            <a:r>
              <a:rPr lang="en-US" sz="2000" dirty="0" smtClean="0"/>
              <a:t>akarta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 smtClean="0"/>
              <a:t>Pembukaan</a:t>
            </a:r>
            <a:r>
              <a:rPr lang="en-US" sz="2000" dirty="0" smtClean="0"/>
              <a:t> </a:t>
            </a:r>
            <a:r>
              <a:rPr lang="en-US" sz="2000" dirty="0"/>
              <a:t>UUD 1945,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/>
              <a:t>perubahan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902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1" y="361951"/>
            <a:ext cx="11410951" cy="4775728"/>
          </a:xfrm>
        </p:spPr>
        <p:txBody>
          <a:bodyPr>
            <a:noAutofit/>
          </a:bodyPr>
          <a:lstStyle/>
          <a:p>
            <a:r>
              <a:rPr lang="en-US" sz="2000" dirty="0"/>
              <a:t>Jepang takluk oleh sekutu karena Hiroshima dan Nagasaki di bom pada 6 dan 7 agustus 1945.</a:t>
            </a:r>
          </a:p>
          <a:p>
            <a:r>
              <a:rPr lang="en-US" sz="2000" dirty="0"/>
              <a:t>Lalu jepang mengeluarkan maklumat yang berisi :</a:t>
            </a:r>
          </a:p>
          <a:p>
            <a:pPr marL="628650" lvl="0" indent="-285750">
              <a:buFont typeface="+mj-lt"/>
              <a:buAutoNum type="arabicParenR"/>
            </a:pPr>
            <a:r>
              <a:rPr lang="en-US" sz="2000" dirty="0" err="1" smtClean="0"/>
              <a:t>Pertengahan</a:t>
            </a:r>
            <a:r>
              <a:rPr lang="en-US" sz="2000" dirty="0" smtClean="0"/>
              <a:t> </a:t>
            </a:r>
            <a:r>
              <a:rPr lang="en-US" sz="2000" dirty="0"/>
              <a:t>Agustus 1945 akan dibentuk Panitia </a:t>
            </a:r>
            <a:r>
              <a:rPr lang="en-US" sz="2000" dirty="0" err="1"/>
              <a:t>Persiapan</a:t>
            </a:r>
            <a:r>
              <a:rPr lang="en-US" sz="2000" dirty="0"/>
              <a:t> </a:t>
            </a:r>
            <a:r>
              <a:rPr lang="en-US" sz="2000" dirty="0" err="1" smtClean="0"/>
              <a:t>Kemerdekaan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bagi</a:t>
            </a:r>
            <a:r>
              <a:rPr lang="en-US" sz="2000" dirty="0" smtClean="0"/>
              <a:t> Indonesia (PPKI</a:t>
            </a:r>
            <a:r>
              <a:rPr lang="en-US" sz="2000" dirty="0"/>
              <a:t>),</a:t>
            </a:r>
          </a:p>
          <a:p>
            <a:pPr marL="628650" lvl="0" indent="-285750">
              <a:buFont typeface="+mj-lt"/>
              <a:buAutoNum type="arabicParenR"/>
            </a:pPr>
            <a:r>
              <a:rPr lang="en-US" sz="2000" dirty="0" err="1"/>
              <a:t>P</a:t>
            </a:r>
            <a:r>
              <a:rPr lang="en-US" sz="2000" dirty="0" err="1" smtClean="0"/>
              <a:t>anitia</a:t>
            </a:r>
            <a:r>
              <a:rPr lang="en-US" sz="2000" dirty="0" smtClean="0"/>
              <a:t> </a:t>
            </a:r>
            <a:r>
              <a:rPr lang="en-US" sz="2000" dirty="0"/>
              <a:t>itu rencananya akan dilantik 18 Agustus 1945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 smtClean="0"/>
              <a:t>mulai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/>
              <a:t>bersidang</a:t>
            </a:r>
            <a:r>
              <a:rPr lang="en-US" sz="2000" dirty="0" smtClean="0"/>
              <a:t> </a:t>
            </a:r>
            <a:r>
              <a:rPr lang="en-US" sz="2000" dirty="0"/>
              <a:t>19 Agustus 1945, dan</a:t>
            </a:r>
          </a:p>
          <a:p>
            <a:pPr marL="628650" lvl="0" indent="-285750">
              <a:buFont typeface="+mj-lt"/>
              <a:buAutoNum type="arabicParenR"/>
            </a:pPr>
            <a:r>
              <a:rPr lang="en-US" sz="2000" dirty="0" err="1"/>
              <a:t>D</a:t>
            </a:r>
            <a:r>
              <a:rPr lang="en-US" sz="2000" dirty="0" err="1" smtClean="0"/>
              <a:t>irencanakan</a:t>
            </a:r>
            <a:r>
              <a:rPr lang="en-US" sz="2000" dirty="0" smtClean="0"/>
              <a:t> </a:t>
            </a:r>
            <a:r>
              <a:rPr lang="en-US" sz="2000" dirty="0"/>
              <a:t>24 Agustus 1945 Indonesia </a:t>
            </a:r>
            <a:r>
              <a:rPr lang="en-US" sz="2000" dirty="0" err="1"/>
              <a:t>dimerdekakan</a:t>
            </a:r>
            <a:r>
              <a:rPr lang="en-US" sz="2000" dirty="0" smtClean="0"/>
              <a:t>.</a:t>
            </a:r>
            <a:endParaRPr lang="en-US" sz="2000" dirty="0"/>
          </a:p>
          <a:p>
            <a:r>
              <a:rPr lang="en-US" sz="2000" dirty="0" smtClean="0"/>
              <a:t>8 </a:t>
            </a:r>
            <a:r>
              <a:rPr lang="en-US" sz="2000" dirty="0" err="1"/>
              <a:t>Agustus</a:t>
            </a:r>
            <a:r>
              <a:rPr lang="en-US" sz="2000" dirty="0"/>
              <a:t> 1945, Sukarno, </a:t>
            </a:r>
            <a:r>
              <a:rPr lang="en-US" sz="2000" dirty="0" err="1"/>
              <a:t>Hatta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Rajiman</a:t>
            </a:r>
            <a:r>
              <a:rPr lang="en-US" sz="2000" dirty="0"/>
              <a:t> </a:t>
            </a:r>
            <a:r>
              <a:rPr lang="en-US" sz="2000" dirty="0" err="1"/>
              <a:t>dipanggil</a:t>
            </a:r>
            <a:r>
              <a:rPr lang="en-US" sz="2000" dirty="0"/>
              <a:t> </a:t>
            </a:r>
            <a:r>
              <a:rPr lang="en-US" sz="2000" dirty="0" err="1" smtClean="0"/>
              <a:t>Jenderal</a:t>
            </a:r>
            <a:r>
              <a:rPr lang="en-US" sz="2000" dirty="0" smtClean="0"/>
              <a:t> Terauchi </a:t>
            </a:r>
            <a:r>
              <a:rPr lang="en-US" sz="2000" dirty="0" err="1"/>
              <a:t>ke</a:t>
            </a:r>
            <a:r>
              <a:rPr lang="en-US" sz="2000" dirty="0"/>
              <a:t> Saigon, Vietnam. Dan </a:t>
            </a:r>
            <a:r>
              <a:rPr lang="en-US" sz="2000" dirty="0" err="1"/>
              <a:t>diberi</a:t>
            </a:r>
            <a:r>
              <a:rPr lang="en-US" sz="2000" dirty="0"/>
              <a:t> </a:t>
            </a:r>
            <a:r>
              <a:rPr lang="en-US" sz="2000" dirty="0" err="1"/>
              <a:t>kewenangan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</a:t>
            </a:r>
            <a:r>
              <a:rPr lang="en-US" sz="2000" dirty="0" err="1"/>
              <a:t>panitia</a:t>
            </a:r>
            <a:r>
              <a:rPr lang="en-US" sz="2000" dirty="0"/>
              <a:t> </a:t>
            </a:r>
            <a:r>
              <a:rPr lang="en-US" sz="2000" dirty="0" err="1"/>
              <a:t>kemerdekaan</a:t>
            </a:r>
            <a:r>
              <a:rPr lang="en-US" sz="2000" dirty="0"/>
              <a:t> Indonesia </a:t>
            </a:r>
            <a:r>
              <a:rPr lang="en-US" sz="2000" dirty="0" err="1"/>
              <a:t>sesuai</a:t>
            </a:r>
            <a:r>
              <a:rPr lang="en-US" sz="2000" dirty="0"/>
              <a:t> </a:t>
            </a:r>
            <a:r>
              <a:rPr lang="en-US" sz="2000" dirty="0" err="1"/>
              <a:t>maklumat</a:t>
            </a:r>
            <a:r>
              <a:rPr lang="en-US" sz="2000" dirty="0"/>
              <a:t> </a:t>
            </a:r>
            <a:r>
              <a:rPr lang="en-US" sz="2000" dirty="0" err="1" smtClean="0"/>
              <a:t>Jepang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7 </a:t>
            </a:r>
            <a:r>
              <a:rPr lang="en-US" sz="2000" dirty="0" err="1"/>
              <a:t>agustus</a:t>
            </a:r>
            <a:r>
              <a:rPr lang="en-US" sz="2000" dirty="0"/>
              <a:t> </a:t>
            </a:r>
            <a:r>
              <a:rPr lang="en-US" sz="2000" dirty="0" smtClean="0"/>
              <a:t>1945.</a:t>
            </a:r>
          </a:p>
          <a:p>
            <a:r>
              <a:rPr lang="en-US" sz="2000" dirty="0" err="1" smtClean="0"/>
              <a:t>Sepulang</a:t>
            </a:r>
            <a:r>
              <a:rPr lang="en-US" sz="2000" dirty="0" smtClean="0"/>
              <a:t> </a:t>
            </a:r>
            <a:r>
              <a:rPr lang="en-US" sz="2000" dirty="0" err="1"/>
              <a:t>dari</a:t>
            </a:r>
            <a:r>
              <a:rPr lang="en-US" sz="2000" dirty="0"/>
              <a:t> Saigon, </a:t>
            </a:r>
            <a:r>
              <a:rPr lang="en-US" sz="2000" dirty="0" err="1"/>
              <a:t>ketiga</a:t>
            </a:r>
            <a:r>
              <a:rPr lang="en-US" sz="2000" dirty="0"/>
              <a:t> </a:t>
            </a:r>
            <a:r>
              <a:rPr lang="en-US" sz="2000" dirty="0" err="1"/>
              <a:t>tokoh</a:t>
            </a:r>
            <a:r>
              <a:rPr lang="en-US" sz="2000" dirty="0"/>
              <a:t> </a:t>
            </a:r>
            <a:r>
              <a:rPr lang="en-US" sz="2000" dirty="0" err="1"/>
              <a:t>tadi</a:t>
            </a:r>
            <a:r>
              <a:rPr lang="en-US" sz="2000" dirty="0"/>
              <a:t> </a:t>
            </a:r>
            <a:r>
              <a:rPr lang="en-US" sz="2000" dirty="0" err="1"/>
              <a:t>membentuk</a:t>
            </a:r>
            <a:r>
              <a:rPr lang="en-US" sz="2000" dirty="0"/>
              <a:t> PPKI </a:t>
            </a:r>
            <a:r>
              <a:rPr lang="en-US" sz="2000" dirty="0" err="1"/>
              <a:t>dengan</a:t>
            </a:r>
            <a:r>
              <a:rPr lang="en-US" sz="2000" dirty="0"/>
              <a:t> total </a:t>
            </a:r>
            <a:r>
              <a:rPr lang="en-US" sz="2000" dirty="0" err="1"/>
              <a:t>anggota</a:t>
            </a:r>
            <a:r>
              <a:rPr lang="en-US" sz="2000" dirty="0"/>
              <a:t> 21 </a:t>
            </a:r>
            <a:r>
              <a:rPr lang="en-US" sz="2000" dirty="0" smtClean="0"/>
              <a:t>orang.</a:t>
            </a:r>
          </a:p>
          <a:p>
            <a:pPr lvl="0"/>
            <a:r>
              <a:rPr lang="en-US" sz="2000" dirty="0" err="1" smtClean="0"/>
              <a:t>Karena</a:t>
            </a:r>
            <a:r>
              <a:rPr lang="en-US" sz="2000" dirty="0" smtClean="0"/>
              <a:t> </a:t>
            </a:r>
            <a:r>
              <a:rPr lang="en-US" sz="2000" dirty="0" err="1" smtClean="0"/>
              <a:t>Jepang</a:t>
            </a:r>
            <a:r>
              <a:rPr lang="en-US" sz="2000" dirty="0" smtClean="0"/>
              <a:t> </a:t>
            </a:r>
            <a:r>
              <a:rPr lang="en-US" sz="2000" dirty="0" err="1"/>
              <a:t>menyerah</a:t>
            </a:r>
            <a:r>
              <a:rPr lang="en-US" sz="2000" dirty="0"/>
              <a:t> </a:t>
            </a:r>
            <a:r>
              <a:rPr lang="en-US" sz="2000" dirty="0" err="1"/>
              <a:t>tanpa</a:t>
            </a:r>
            <a:r>
              <a:rPr lang="en-US" sz="2000" dirty="0"/>
              <a:t> </a:t>
            </a:r>
            <a:r>
              <a:rPr lang="en-US" sz="2000" dirty="0" err="1"/>
              <a:t>syarat</a:t>
            </a:r>
            <a:r>
              <a:rPr lang="en-US" sz="2000" dirty="0"/>
              <a:t> </a:t>
            </a:r>
            <a:r>
              <a:rPr lang="en-US" sz="2000" dirty="0" err="1"/>
              <a:t>ke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sekutu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 </a:t>
            </a:r>
            <a:r>
              <a:rPr lang="en-US" sz="2000" dirty="0" err="1"/>
              <a:t>kekosongan</a:t>
            </a:r>
            <a:r>
              <a:rPr lang="en-US" sz="2000" dirty="0"/>
              <a:t> </a:t>
            </a:r>
            <a:r>
              <a:rPr lang="en-US" sz="2000" dirty="0" err="1"/>
              <a:t>keuasaan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di </a:t>
            </a:r>
            <a:r>
              <a:rPr lang="en-US" sz="2000" dirty="0" err="1"/>
              <a:t>manfaatkan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mempercepat</a:t>
            </a:r>
            <a:r>
              <a:rPr lang="en-US" sz="2000" dirty="0"/>
              <a:t> </a:t>
            </a:r>
            <a:r>
              <a:rPr lang="en-US" sz="2000" dirty="0" err="1"/>
              <a:t>kemerdekaan</a:t>
            </a:r>
            <a:r>
              <a:rPr lang="en-US" sz="2000" dirty="0"/>
              <a:t> </a:t>
            </a:r>
            <a:r>
              <a:rPr lang="en-US" sz="2000" dirty="0" err="1" smtClean="0"/>
              <a:t>indonesa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377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55984"/>
            <a:ext cx="8596668" cy="753666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3. </a:t>
            </a:r>
            <a:r>
              <a:rPr lang="en-US" dirty="0" err="1" smtClean="0">
                <a:solidFill>
                  <a:srgbClr val="FF0000"/>
                </a:solidFill>
              </a:rPr>
              <a:t>Periode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Pengesahan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Pancasila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7651" y="952504"/>
            <a:ext cx="11620500" cy="4198273"/>
          </a:xfrm>
        </p:spPr>
        <p:txBody>
          <a:bodyPr>
            <a:noAutofit/>
          </a:bodyPr>
          <a:lstStyle/>
          <a:p>
            <a:pPr lvl="0"/>
            <a:r>
              <a:rPr lang="en-US" sz="1900" dirty="0"/>
              <a:t>Soekarno, Hatta, dan Rajiman kembali </a:t>
            </a:r>
            <a:r>
              <a:rPr lang="en-US" sz="1900" dirty="0" err="1"/>
              <a:t>ke</a:t>
            </a:r>
            <a:r>
              <a:rPr lang="en-US" sz="1900" dirty="0"/>
              <a:t> </a:t>
            </a:r>
            <a:r>
              <a:rPr lang="en-US" sz="1900" dirty="0" smtClean="0"/>
              <a:t>Indonesia </a:t>
            </a:r>
            <a:r>
              <a:rPr lang="en-US" sz="1900" dirty="0" err="1" smtClean="0"/>
              <a:t>disambut</a:t>
            </a:r>
            <a:r>
              <a:rPr lang="en-US" sz="1900" dirty="0" smtClean="0"/>
              <a:t> </a:t>
            </a:r>
            <a:r>
              <a:rPr lang="en-US" sz="1900" dirty="0"/>
              <a:t>oleh para pemuda yang mendesak agar</a:t>
            </a:r>
            <a:br>
              <a:rPr lang="en-US" sz="1900" dirty="0"/>
            </a:br>
            <a:r>
              <a:rPr lang="en-US" sz="1900" dirty="0"/>
              <a:t>kemerdekaan bangsa Indonesia diproklamasikan </a:t>
            </a:r>
            <a:r>
              <a:rPr lang="en-US" sz="1900" dirty="0" err="1"/>
              <a:t>secepatnya</a:t>
            </a:r>
            <a:r>
              <a:rPr lang="en-US" sz="1900" dirty="0"/>
              <a:t> </a:t>
            </a:r>
            <a:r>
              <a:rPr lang="en-US" sz="1900" dirty="0" smtClean="0"/>
              <a:t>.</a:t>
            </a:r>
          </a:p>
          <a:p>
            <a:pPr lvl="0"/>
            <a:r>
              <a:rPr lang="en-US" sz="1900" dirty="0" err="1" smtClean="0"/>
              <a:t>Perubahan</a:t>
            </a:r>
            <a:r>
              <a:rPr lang="en-US" sz="1900" dirty="0" smtClean="0"/>
              <a:t> </a:t>
            </a:r>
            <a:r>
              <a:rPr lang="en-US" sz="1900" dirty="0"/>
              <a:t>situasi yang cepat itu </a:t>
            </a:r>
            <a:r>
              <a:rPr lang="en-US" sz="1900" dirty="0" err="1"/>
              <a:t>menimbulkan</a:t>
            </a:r>
            <a:r>
              <a:rPr lang="en-US" sz="1900" dirty="0"/>
              <a:t> </a:t>
            </a:r>
            <a:r>
              <a:rPr lang="en-US" sz="1900" dirty="0" err="1" smtClean="0"/>
              <a:t>kesalahpahaman</a:t>
            </a:r>
            <a:r>
              <a:rPr lang="en-US" sz="1900" dirty="0" smtClean="0"/>
              <a:t> </a:t>
            </a:r>
            <a:r>
              <a:rPr lang="en-US" sz="1900" dirty="0" err="1" smtClean="0"/>
              <a:t>sehingga</a:t>
            </a:r>
            <a:r>
              <a:rPr lang="en-US" sz="1900" dirty="0" smtClean="0"/>
              <a:t> </a:t>
            </a:r>
            <a:r>
              <a:rPr lang="en-US" sz="1900" dirty="0"/>
              <a:t>terjadilah </a:t>
            </a:r>
            <a:r>
              <a:rPr lang="en-US" sz="1900" dirty="0" err="1"/>
              <a:t>penculikan</a:t>
            </a:r>
            <a:r>
              <a:rPr lang="en-US" sz="1900" dirty="0"/>
              <a:t> </a:t>
            </a:r>
            <a:r>
              <a:rPr lang="en-US" sz="1900" dirty="0" err="1" smtClean="0"/>
              <a:t>Soekarno</a:t>
            </a:r>
            <a:r>
              <a:rPr lang="en-US" sz="1900" dirty="0" smtClean="0"/>
              <a:t> </a:t>
            </a:r>
            <a:r>
              <a:rPr lang="en-US" sz="1900" dirty="0"/>
              <a:t>dan M. Hatta ke Rengas Dengklok .</a:t>
            </a:r>
          </a:p>
          <a:p>
            <a:pPr lvl="0"/>
            <a:r>
              <a:rPr lang="en-US" sz="1900" dirty="0"/>
              <a:t>Melalui jalan berliku, akhirnya dicetuskanlah </a:t>
            </a:r>
            <a:r>
              <a:rPr lang="en-US" sz="1900" dirty="0" err="1"/>
              <a:t>Proklamasi</a:t>
            </a:r>
            <a:r>
              <a:rPr lang="en-US" sz="1900" dirty="0"/>
              <a:t> </a:t>
            </a:r>
            <a:r>
              <a:rPr lang="en-US" sz="1900" dirty="0" err="1" smtClean="0"/>
              <a:t>Kemerdekaan</a:t>
            </a:r>
            <a:r>
              <a:rPr lang="en-US" sz="1900" dirty="0" smtClean="0"/>
              <a:t> Indonesia </a:t>
            </a:r>
            <a:r>
              <a:rPr lang="en-US" sz="1900" dirty="0"/>
              <a:t>pada 17 Agustus 1945. </a:t>
            </a:r>
          </a:p>
          <a:p>
            <a:pPr lvl="0"/>
            <a:r>
              <a:rPr lang="en-US" sz="1900" dirty="0"/>
              <a:t>Teks kemerdekaan itu didiktekan oleh Moh. Hatta dan ditulis oleh Soekarno pada dini hari. Selanjutnya, naskah tersebut diketik oleh Sayuti </a:t>
            </a:r>
            <a:r>
              <a:rPr lang="en-US" sz="1900" dirty="0" err="1"/>
              <a:t>Melik</a:t>
            </a:r>
            <a:r>
              <a:rPr lang="en-US" sz="1900" dirty="0" smtClean="0"/>
              <a:t>.</a:t>
            </a:r>
          </a:p>
          <a:p>
            <a:r>
              <a:rPr lang="en-US" sz="1900" dirty="0" err="1" smtClean="0"/>
              <a:t>Sehari</a:t>
            </a:r>
            <a:r>
              <a:rPr lang="en-US" sz="1900" dirty="0" smtClean="0"/>
              <a:t> </a:t>
            </a:r>
            <a:r>
              <a:rPr lang="en-US" sz="1900" dirty="0" err="1"/>
              <a:t>setelah</a:t>
            </a:r>
            <a:r>
              <a:rPr lang="en-US" sz="1900" dirty="0"/>
              <a:t> </a:t>
            </a:r>
            <a:r>
              <a:rPr lang="en-US" sz="1900" dirty="0" err="1"/>
              <a:t>Proklamasi</a:t>
            </a:r>
            <a:r>
              <a:rPr lang="en-US" sz="1900" dirty="0"/>
              <a:t> </a:t>
            </a:r>
            <a:r>
              <a:rPr lang="en-US" sz="1900" dirty="0" err="1"/>
              <a:t>Kemerdekaan</a:t>
            </a:r>
            <a:r>
              <a:rPr lang="en-US" sz="1900" dirty="0"/>
              <a:t> Indonesia, PPKI </a:t>
            </a:r>
            <a:r>
              <a:rPr lang="en-US" sz="1900" dirty="0" err="1"/>
              <a:t>bersidang</a:t>
            </a:r>
            <a:r>
              <a:rPr lang="en-US" sz="1900" dirty="0"/>
              <a:t> </a:t>
            </a:r>
            <a:r>
              <a:rPr lang="en-US" sz="1900" dirty="0" err="1"/>
              <a:t>untuk</a:t>
            </a:r>
            <a:r>
              <a:rPr lang="en-US" sz="1900" dirty="0"/>
              <a:t> </a:t>
            </a:r>
            <a:r>
              <a:rPr lang="en-US" sz="1900" dirty="0" err="1"/>
              <a:t>menentukan</a:t>
            </a:r>
            <a:r>
              <a:rPr lang="en-US" sz="1900" dirty="0"/>
              <a:t> </a:t>
            </a:r>
            <a:r>
              <a:rPr lang="en-US" sz="1900" dirty="0" err="1"/>
              <a:t>dan</a:t>
            </a:r>
            <a:r>
              <a:rPr lang="en-US" sz="1900" dirty="0"/>
              <a:t> </a:t>
            </a:r>
            <a:r>
              <a:rPr lang="en-US" sz="1900" dirty="0" err="1"/>
              <a:t>menegaskan</a:t>
            </a:r>
            <a:r>
              <a:rPr lang="en-US" sz="1900" dirty="0"/>
              <a:t> </a:t>
            </a:r>
            <a:r>
              <a:rPr lang="en-US" sz="1900" dirty="0" err="1"/>
              <a:t>posisi</a:t>
            </a:r>
            <a:r>
              <a:rPr lang="en-US" sz="1900" dirty="0"/>
              <a:t> </a:t>
            </a:r>
            <a:r>
              <a:rPr lang="en-US" sz="1900" dirty="0" err="1"/>
              <a:t>bangsa</a:t>
            </a:r>
            <a:r>
              <a:rPr lang="en-US" sz="1900" dirty="0"/>
              <a:t> Indonesia </a:t>
            </a:r>
            <a:r>
              <a:rPr lang="en-US" sz="1900" dirty="0" err="1"/>
              <a:t>dari</a:t>
            </a:r>
            <a:r>
              <a:rPr lang="en-US" sz="1900" dirty="0"/>
              <a:t> </a:t>
            </a:r>
            <a:r>
              <a:rPr lang="en-US" sz="1900" dirty="0" err="1"/>
              <a:t>semula</a:t>
            </a:r>
            <a:r>
              <a:rPr lang="en-US" sz="1900" dirty="0"/>
              <a:t> </a:t>
            </a:r>
            <a:r>
              <a:rPr lang="en-US" sz="1900" dirty="0" err="1"/>
              <a:t>bangsa</a:t>
            </a:r>
            <a:r>
              <a:rPr lang="en-US" sz="1900" dirty="0"/>
              <a:t> </a:t>
            </a:r>
            <a:r>
              <a:rPr lang="en-US" sz="1900" dirty="0" err="1"/>
              <a:t>terjajah</a:t>
            </a:r>
            <a:r>
              <a:rPr lang="en-US" sz="1900" dirty="0"/>
              <a:t> </a:t>
            </a:r>
            <a:r>
              <a:rPr lang="en-US" sz="1900" dirty="0" err="1"/>
              <a:t>menjadi</a:t>
            </a:r>
            <a:r>
              <a:rPr lang="en-US" sz="1900" dirty="0"/>
              <a:t> </a:t>
            </a:r>
            <a:r>
              <a:rPr lang="en-US" sz="1900" dirty="0" err="1"/>
              <a:t>bangsa</a:t>
            </a:r>
            <a:r>
              <a:rPr lang="en-US" sz="1900" dirty="0"/>
              <a:t> yang </a:t>
            </a:r>
            <a:r>
              <a:rPr lang="en-US" sz="1900" dirty="0" err="1"/>
              <a:t>merdeka</a:t>
            </a:r>
            <a:r>
              <a:rPr lang="en-US" sz="1900" dirty="0"/>
              <a:t>. </a:t>
            </a:r>
            <a:endParaRPr lang="en-US" sz="1900" dirty="0" smtClean="0"/>
          </a:p>
          <a:p>
            <a:r>
              <a:rPr lang="en-US" sz="1900" dirty="0" err="1" smtClean="0"/>
              <a:t>Anggota</a:t>
            </a:r>
            <a:r>
              <a:rPr lang="en-US" sz="1900" dirty="0" smtClean="0"/>
              <a:t> </a:t>
            </a:r>
            <a:r>
              <a:rPr lang="en-US" sz="1900" dirty="0"/>
              <a:t>PPKI </a:t>
            </a:r>
            <a:r>
              <a:rPr lang="en-US" sz="1900" dirty="0" err="1"/>
              <a:t>ditambah</a:t>
            </a:r>
            <a:r>
              <a:rPr lang="en-US" sz="1900" dirty="0"/>
              <a:t> </a:t>
            </a:r>
            <a:r>
              <a:rPr lang="en-US" sz="1900" dirty="0" err="1"/>
              <a:t>menjadi</a:t>
            </a:r>
            <a:r>
              <a:rPr lang="en-US" sz="1900" dirty="0"/>
              <a:t> 6 </a:t>
            </a:r>
            <a:r>
              <a:rPr lang="en-US" sz="1900" dirty="0" smtClean="0"/>
              <a:t>orang, </a:t>
            </a:r>
            <a:r>
              <a:rPr lang="en-US" sz="1900" dirty="0" err="1" smtClean="0"/>
              <a:t>yaitu</a:t>
            </a:r>
            <a:r>
              <a:rPr lang="en-US" sz="1900" dirty="0" smtClean="0"/>
              <a:t> </a:t>
            </a:r>
            <a:r>
              <a:rPr lang="en-US" sz="1900" dirty="0" err="1" smtClean="0"/>
              <a:t>Wiranatakusumah</a:t>
            </a:r>
            <a:r>
              <a:rPr lang="en-US" sz="1900" dirty="0" smtClean="0"/>
              <a:t>, Ki </a:t>
            </a:r>
            <a:r>
              <a:rPr lang="en-US" sz="1900" dirty="0" err="1"/>
              <a:t>hajar</a:t>
            </a:r>
            <a:r>
              <a:rPr lang="en-US" sz="1900" dirty="0"/>
              <a:t> </a:t>
            </a:r>
            <a:r>
              <a:rPr lang="en-US" sz="1900" dirty="0" err="1" smtClean="0"/>
              <a:t>dewantara</a:t>
            </a:r>
            <a:r>
              <a:rPr lang="en-US" sz="1900" dirty="0" smtClean="0"/>
              <a:t>, </a:t>
            </a:r>
            <a:r>
              <a:rPr lang="en-US" sz="1900" dirty="0" err="1" smtClean="0"/>
              <a:t>Kasman</a:t>
            </a:r>
            <a:r>
              <a:rPr lang="en-US" sz="1900" dirty="0" smtClean="0"/>
              <a:t> </a:t>
            </a:r>
            <a:r>
              <a:rPr lang="en-US" sz="1900" dirty="0" err="1" smtClean="0"/>
              <a:t>singodimejo</a:t>
            </a:r>
            <a:r>
              <a:rPr lang="en-US" sz="1900" dirty="0" smtClean="0"/>
              <a:t>, </a:t>
            </a:r>
            <a:r>
              <a:rPr lang="en-US" sz="1900" dirty="0" err="1" smtClean="0"/>
              <a:t>Sayuti</a:t>
            </a:r>
            <a:r>
              <a:rPr lang="en-US" sz="1900" dirty="0" smtClean="0"/>
              <a:t> </a:t>
            </a:r>
            <a:r>
              <a:rPr lang="en-US" sz="1900" dirty="0" err="1" smtClean="0"/>
              <a:t>melik</a:t>
            </a:r>
            <a:r>
              <a:rPr lang="en-US" sz="1900" dirty="0" smtClean="0"/>
              <a:t>, </a:t>
            </a:r>
            <a:r>
              <a:rPr lang="en-US" sz="1900" dirty="0" err="1" smtClean="0"/>
              <a:t>Iwa</a:t>
            </a:r>
            <a:r>
              <a:rPr lang="en-US" sz="1900" dirty="0" smtClean="0"/>
              <a:t> </a:t>
            </a:r>
            <a:r>
              <a:rPr lang="en-US" sz="1900" dirty="0" err="1" smtClean="0"/>
              <a:t>koesoema</a:t>
            </a:r>
            <a:r>
              <a:rPr lang="en-US" sz="1900" dirty="0" smtClean="0"/>
              <a:t> </a:t>
            </a:r>
            <a:r>
              <a:rPr lang="en-US" sz="1900" dirty="0" err="1" smtClean="0"/>
              <a:t>dan</a:t>
            </a:r>
            <a:r>
              <a:rPr lang="en-US" sz="1900" dirty="0" smtClean="0"/>
              <a:t> Ahmad </a:t>
            </a:r>
            <a:r>
              <a:rPr lang="en-US" sz="1900" dirty="0" err="1" smtClean="0"/>
              <a:t>subardjo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83558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1" y="419101"/>
            <a:ext cx="11620500" cy="562226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Saat itu, Indonesia memerlukan kelengkapan kehidupan bernegara, seperti :</a:t>
            </a:r>
          </a:p>
          <a:p>
            <a:pPr marL="628650" indent="-285750">
              <a:buFont typeface="+mj-lt"/>
              <a:buAutoNum type="arabicParenR"/>
            </a:pPr>
            <a:r>
              <a:rPr lang="en-US" sz="2400" dirty="0"/>
              <a:t>Mengesahkan Undang Undang Dasar Negara (UUD ‘45), </a:t>
            </a:r>
          </a:p>
          <a:p>
            <a:pPr marL="628650" indent="-285750">
              <a:buFont typeface="+mj-lt"/>
              <a:buAutoNum type="arabicParenR"/>
            </a:pPr>
            <a:r>
              <a:rPr lang="en-US" sz="2400" dirty="0"/>
              <a:t>Memilih presiden dan wakil presiden yang pertama</a:t>
            </a:r>
          </a:p>
          <a:p>
            <a:pPr marL="628650" indent="-285750">
              <a:buFont typeface="+mj-lt"/>
              <a:buAutoNum type="arabicParenR"/>
            </a:pPr>
            <a:r>
              <a:rPr lang="en-US" sz="2400" dirty="0"/>
              <a:t>Membentuk KNIP yang  diketuai oleh </a:t>
            </a:r>
            <a:r>
              <a:rPr lang="en-US" sz="2400" dirty="0" err="1"/>
              <a:t>Mr.kasman</a:t>
            </a:r>
            <a:r>
              <a:rPr lang="en-US" sz="2400" dirty="0"/>
              <a:t> </a:t>
            </a:r>
            <a:r>
              <a:rPr lang="en-US" sz="2400" dirty="0" err="1" smtClean="0"/>
              <a:t>singodimejo</a:t>
            </a:r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Pembukaan</a:t>
            </a:r>
            <a:r>
              <a:rPr lang="en-US" sz="2400" dirty="0"/>
              <a:t> UUD 1945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rumusan</a:t>
            </a:r>
            <a:r>
              <a:rPr lang="en-US" sz="2400" dirty="0"/>
              <a:t> </a:t>
            </a:r>
            <a:r>
              <a:rPr lang="en-US" sz="2400" dirty="0" err="1" smtClean="0"/>
              <a:t>Pancasila</a:t>
            </a:r>
            <a:r>
              <a:rPr lang="en-US" sz="2400" dirty="0" smtClean="0"/>
              <a:t>, </a:t>
            </a:r>
            <a:r>
              <a:rPr lang="en-US" sz="2400" dirty="0" err="1" smtClean="0"/>
              <a:t>yaitu</a:t>
            </a:r>
            <a:r>
              <a:rPr lang="en-US" sz="2400" dirty="0" smtClean="0"/>
              <a:t>:</a:t>
            </a:r>
            <a:endParaRPr lang="en-US" sz="2400" dirty="0"/>
          </a:p>
          <a:p>
            <a:pPr marL="628650" indent="-285750">
              <a:buAutoNum type="arabicPeriod"/>
            </a:pPr>
            <a:r>
              <a:rPr lang="en-US" sz="2400" dirty="0" err="1"/>
              <a:t>Ketuhanan</a:t>
            </a:r>
            <a:r>
              <a:rPr lang="en-US" sz="2400" dirty="0"/>
              <a:t> yang </a:t>
            </a:r>
            <a:r>
              <a:rPr lang="en-US" sz="2400" dirty="0" err="1"/>
              <a:t>maha</a:t>
            </a:r>
            <a:r>
              <a:rPr lang="en-US" sz="2400" dirty="0"/>
              <a:t> </a:t>
            </a:r>
            <a:r>
              <a:rPr lang="en-US" sz="2400" dirty="0" err="1"/>
              <a:t>esa</a:t>
            </a:r>
            <a:endParaRPr lang="en-US" sz="2400" dirty="0"/>
          </a:p>
          <a:p>
            <a:pPr marL="628650" indent="-285750">
              <a:buAutoNum type="arabicPeriod"/>
            </a:pPr>
            <a:r>
              <a:rPr lang="en-US" sz="2400" dirty="0" err="1"/>
              <a:t>Kemanusiaan</a:t>
            </a:r>
            <a:r>
              <a:rPr lang="en-US" sz="2400" dirty="0"/>
              <a:t> yang </a:t>
            </a:r>
            <a:r>
              <a:rPr lang="en-US" sz="2400" dirty="0" err="1"/>
              <a:t>adil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beradab</a:t>
            </a:r>
            <a:endParaRPr lang="en-US" sz="2400" dirty="0"/>
          </a:p>
          <a:p>
            <a:pPr marL="628650" indent="-285750">
              <a:buAutoNum type="arabicPeriod"/>
            </a:pPr>
            <a:r>
              <a:rPr lang="en-US" sz="2400" dirty="0" err="1"/>
              <a:t>Persatuan</a:t>
            </a:r>
            <a:r>
              <a:rPr lang="en-US" sz="2400" dirty="0"/>
              <a:t> </a:t>
            </a:r>
            <a:r>
              <a:rPr lang="en-US" sz="2400" dirty="0" err="1"/>
              <a:t>indonesia</a:t>
            </a:r>
            <a:endParaRPr lang="en-US" sz="2400" dirty="0"/>
          </a:p>
          <a:p>
            <a:pPr marL="628650" indent="-285750">
              <a:buAutoNum type="arabicPeriod"/>
            </a:pPr>
            <a:r>
              <a:rPr lang="en-US" sz="2400" dirty="0" err="1"/>
              <a:t>Kerakyatan</a:t>
            </a:r>
            <a:r>
              <a:rPr lang="en-US" sz="2400" dirty="0"/>
              <a:t> yang </a:t>
            </a:r>
            <a:r>
              <a:rPr lang="en-US" sz="2400" dirty="0" err="1"/>
              <a:t>dipimpin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</a:t>
            </a:r>
            <a:r>
              <a:rPr lang="en-US" sz="2400" dirty="0" err="1"/>
              <a:t>hikmat</a:t>
            </a:r>
            <a:r>
              <a:rPr lang="en-US" sz="2400" dirty="0"/>
              <a:t> </a:t>
            </a:r>
            <a:r>
              <a:rPr lang="en-US" sz="2400" dirty="0" err="1"/>
              <a:t>kebijaksanaan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permusyawaratan</a:t>
            </a:r>
            <a:r>
              <a:rPr lang="en-US" sz="2400" dirty="0"/>
              <a:t> </a:t>
            </a:r>
            <a:r>
              <a:rPr lang="en-US" sz="2400" dirty="0" err="1"/>
              <a:t>perwakilan</a:t>
            </a:r>
            <a:endParaRPr lang="en-US" sz="2400" dirty="0"/>
          </a:p>
          <a:p>
            <a:pPr marL="628650" indent="-285750">
              <a:buAutoNum type="arabicPeriod"/>
            </a:pPr>
            <a:r>
              <a:rPr lang="en-US" sz="2400" dirty="0" err="1"/>
              <a:t>Keadilan</a:t>
            </a:r>
            <a:r>
              <a:rPr lang="en-US" sz="2400" dirty="0"/>
              <a:t> </a:t>
            </a:r>
            <a:r>
              <a:rPr lang="en-US" sz="2400" dirty="0" err="1"/>
              <a:t>sosial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rakyat</a:t>
            </a:r>
            <a:r>
              <a:rPr lang="en-US" sz="2400" dirty="0"/>
              <a:t> </a:t>
            </a:r>
            <a:r>
              <a:rPr lang="en-US" sz="2400" dirty="0" err="1" smtClean="0"/>
              <a:t>indonesia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8611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2521441"/>
              </p:ext>
            </p:extLst>
          </p:nvPr>
        </p:nvGraphicFramePr>
        <p:xfrm>
          <a:off x="622301" y="262466"/>
          <a:ext cx="10807699" cy="5814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153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49" y="266700"/>
            <a:ext cx="11677651" cy="10287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Bebas Neue" pitchFamily="34" charset="0"/>
              </a:rPr>
              <a:t>Hubungan</a:t>
            </a:r>
            <a:r>
              <a:rPr lang="en-US" dirty="0">
                <a:solidFill>
                  <a:srgbClr val="FF0000"/>
                </a:solidFill>
                <a:latin typeface="Bebas Neue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Bebas Neue" pitchFamily="34" charset="0"/>
              </a:rPr>
              <a:t>Pancasila</a:t>
            </a:r>
            <a:r>
              <a:rPr lang="en-US" dirty="0">
                <a:solidFill>
                  <a:srgbClr val="FF0000"/>
                </a:solidFill>
                <a:latin typeface="Bebas Neue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Bebas Neue" pitchFamily="34" charset="0"/>
              </a:rPr>
              <a:t>dengan</a:t>
            </a:r>
            <a:r>
              <a:rPr lang="en-US" dirty="0">
                <a:solidFill>
                  <a:srgbClr val="FF0000"/>
                </a:solidFill>
                <a:latin typeface="Bebas Neue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Bebas Neue" pitchFamily="34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Bebas Neue" pitchFamily="34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Bebas Neue" pitchFamily="34" charset="0"/>
              </a:rPr>
              <a:t>Proklamasi</a:t>
            </a:r>
            <a:r>
              <a:rPr lang="en-US" dirty="0" smtClean="0">
                <a:solidFill>
                  <a:srgbClr val="FF0000"/>
                </a:solidFill>
                <a:latin typeface="Bebas Neue" pitchFamily="34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Bebas Neue" pitchFamily="34" charset="0"/>
              </a:rPr>
              <a:t>Kemerdekaan</a:t>
            </a:r>
            <a:r>
              <a:rPr lang="en-US" dirty="0">
                <a:solidFill>
                  <a:srgbClr val="FF0000"/>
                </a:solidFill>
                <a:latin typeface="Bebas Neue" pitchFamily="34" charset="0"/>
              </a:rPr>
              <a:t> 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2" y="1371601"/>
            <a:ext cx="11544300" cy="466976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2800" dirty="0" err="1" smtClean="0">
                <a:latin typeface="Bebas Neue" pitchFamily="34" charset="0"/>
              </a:rPr>
              <a:t>Pernyataan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kemerdekaan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dalam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bagian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ketiga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Pembukaan</a:t>
            </a:r>
            <a:endParaRPr lang="en-US" sz="2800" dirty="0">
              <a:latin typeface="Bebas Neue" pitchFamily="34" charset="0"/>
            </a:endParaRPr>
          </a:p>
          <a:p>
            <a:pPr>
              <a:buFont typeface="+mj-lt"/>
              <a:buAutoNum type="arabicPeriod"/>
            </a:pPr>
            <a:r>
              <a:rPr lang="en-US" sz="2800" dirty="0" err="1" smtClean="0">
                <a:latin typeface="Bebas Neue" pitchFamily="34" charset="0"/>
              </a:rPr>
              <a:t>Ditetapkannya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Pembukaan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pada</a:t>
            </a:r>
            <a:r>
              <a:rPr lang="en-US" sz="2800" dirty="0">
                <a:latin typeface="Bebas Neue" pitchFamily="34" charset="0"/>
              </a:rPr>
              <a:t> 18 </a:t>
            </a:r>
            <a:r>
              <a:rPr lang="en-US" sz="2800" dirty="0" err="1">
                <a:latin typeface="Bebas Neue" pitchFamily="34" charset="0"/>
              </a:rPr>
              <a:t>Agustus</a:t>
            </a:r>
            <a:r>
              <a:rPr lang="en-US" sz="2800" dirty="0">
                <a:latin typeface="Bebas Neue" pitchFamily="34" charset="0"/>
              </a:rPr>
              <a:t> 1945 </a:t>
            </a:r>
            <a:r>
              <a:rPr lang="en-US" sz="2800" dirty="0" err="1">
                <a:latin typeface="Bebas Neue" pitchFamily="34" charset="0"/>
              </a:rPr>
              <a:t>bersama-sama</a:t>
            </a:r>
            <a:r>
              <a:rPr lang="en-US" sz="2800" dirty="0">
                <a:latin typeface="Bebas Neue" pitchFamily="34" charset="0"/>
              </a:rPr>
              <a:t>  </a:t>
            </a:r>
            <a:r>
              <a:rPr lang="en-US" sz="2800" dirty="0" err="1" smtClean="0">
                <a:latin typeface="Bebas Neue" pitchFamily="34" charset="0"/>
              </a:rPr>
              <a:t>ditetapkannya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>
                <a:latin typeface="Bebas Neue" pitchFamily="34" charset="0"/>
              </a:rPr>
              <a:t>UUD, </a:t>
            </a:r>
            <a:r>
              <a:rPr lang="en-US" sz="2800" dirty="0" err="1">
                <a:latin typeface="Bebas Neue" pitchFamily="34" charset="0"/>
              </a:rPr>
              <a:t>Presiden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dan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Wakil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Presiden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merupakan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 smtClean="0">
                <a:latin typeface="Bebas Neue" pitchFamily="34" charset="0"/>
              </a:rPr>
              <a:t>realisasi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bagian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kedua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Proklamasi</a:t>
            </a:r>
            <a:r>
              <a:rPr lang="en-US" sz="2800" dirty="0">
                <a:latin typeface="Bebas Neue" pitchFamily="34" charset="0"/>
              </a:rPr>
              <a:t>;</a:t>
            </a:r>
          </a:p>
          <a:p>
            <a:pPr>
              <a:buFont typeface="+mj-lt"/>
              <a:buAutoNum type="arabicPeriod"/>
            </a:pPr>
            <a:r>
              <a:rPr lang="en-US" sz="2800" dirty="0" err="1" smtClean="0">
                <a:latin typeface="Bebas Neue" pitchFamily="34" charset="0"/>
              </a:rPr>
              <a:t>Pernyataan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kemerdekaan</a:t>
            </a:r>
            <a:r>
              <a:rPr lang="en-US" sz="2800" dirty="0">
                <a:latin typeface="Bebas Neue" pitchFamily="34" charset="0"/>
              </a:rPr>
              <a:t> yang </a:t>
            </a:r>
            <a:r>
              <a:rPr lang="en-US" sz="2800" dirty="0" err="1">
                <a:latin typeface="Bebas Neue" pitchFamily="34" charset="0"/>
              </a:rPr>
              <a:t>lebih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rinci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dari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adanya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cita-cita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 smtClean="0">
                <a:latin typeface="Bebas Neue" pitchFamily="34" charset="0"/>
              </a:rPr>
              <a:t>luhur</a:t>
            </a:r>
            <a:r>
              <a:rPr lang="en-US" sz="2800" dirty="0" smtClean="0">
                <a:latin typeface="Bebas Neue" pitchFamily="34" charset="0"/>
              </a:rPr>
              <a:t> yang </a:t>
            </a:r>
            <a:r>
              <a:rPr lang="en-US" sz="2800" dirty="0" err="1">
                <a:latin typeface="Bebas Neue" pitchFamily="34" charset="0"/>
              </a:rPr>
              <a:t>menjadi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semangat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pendorong</a:t>
            </a:r>
            <a:r>
              <a:rPr lang="en-US" sz="2800" dirty="0">
                <a:latin typeface="Bebas Neue" pitchFamily="34" charset="0"/>
              </a:rPr>
              <a:t>  </a:t>
            </a:r>
            <a:r>
              <a:rPr lang="en-US" sz="2800" dirty="0" err="1">
                <a:latin typeface="Bebas Neue" pitchFamily="34" charset="0"/>
              </a:rPr>
              <a:t>ditegakkannya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kemerdekaan</a:t>
            </a:r>
            <a:r>
              <a:rPr lang="en-US" sz="2800" dirty="0">
                <a:latin typeface="Bebas Neue" pitchFamily="34" charset="0"/>
              </a:rPr>
              <a:t>,</a:t>
            </a:r>
          </a:p>
          <a:p>
            <a:pPr>
              <a:buFont typeface="+mj-lt"/>
              <a:buAutoNum type="arabicPeriod"/>
            </a:pPr>
            <a:r>
              <a:rPr lang="en-US" sz="2800" dirty="0" err="1" smtClean="0">
                <a:latin typeface="Bebas Neue" pitchFamily="34" charset="0"/>
              </a:rPr>
              <a:t>Memberikan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penjelasan</a:t>
            </a:r>
            <a:r>
              <a:rPr lang="en-US" sz="2800" dirty="0">
                <a:latin typeface="Bebas Neue" pitchFamily="34" charset="0"/>
              </a:rPr>
              <a:t>, </a:t>
            </a:r>
            <a:r>
              <a:rPr lang="en-US" sz="2800" dirty="0" err="1">
                <a:latin typeface="Bebas Neue" pitchFamily="34" charset="0"/>
              </a:rPr>
              <a:t>penegasan</a:t>
            </a:r>
            <a:r>
              <a:rPr lang="en-US" sz="2800" dirty="0">
                <a:latin typeface="Bebas Neue" pitchFamily="34" charset="0"/>
              </a:rPr>
              <a:t>, </a:t>
            </a:r>
            <a:r>
              <a:rPr lang="en-US" sz="2800" dirty="0" err="1" smtClean="0">
                <a:latin typeface="Bebas Neue" pitchFamily="34" charset="0"/>
              </a:rPr>
              <a:t>pertanggungjawaban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 smtClean="0">
                <a:latin typeface="Bebas Neue" pitchFamily="34" charset="0"/>
              </a:rPr>
              <a:t>terhadap</a:t>
            </a:r>
            <a:r>
              <a:rPr lang="en-US" sz="2800" dirty="0" smtClean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dilaksanakannya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Proklamasi</a:t>
            </a:r>
            <a:r>
              <a:rPr lang="en-US" sz="2800" dirty="0">
                <a:latin typeface="Bebas Neue" pitchFamily="34" charset="0"/>
              </a:rPr>
              <a:t> </a:t>
            </a:r>
            <a:r>
              <a:rPr lang="en-US" sz="2800" dirty="0" err="1">
                <a:latin typeface="Bebas Neue" pitchFamily="34" charset="0"/>
              </a:rPr>
              <a:t>pada</a:t>
            </a:r>
            <a:r>
              <a:rPr lang="en-US" sz="2800" dirty="0">
                <a:latin typeface="Bebas Neue" pitchFamily="34" charset="0"/>
              </a:rPr>
              <a:t> 17 </a:t>
            </a:r>
            <a:r>
              <a:rPr lang="en-US" sz="2800" dirty="0" err="1">
                <a:latin typeface="Bebas Neue" pitchFamily="34" charset="0"/>
              </a:rPr>
              <a:t>Agustus</a:t>
            </a:r>
            <a:r>
              <a:rPr lang="en-US" sz="2800" dirty="0">
                <a:latin typeface="Bebas Neue" pitchFamily="34" charset="0"/>
              </a:rPr>
              <a:t> 1945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05221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353</TotalTime>
  <Words>571</Words>
  <Application>Microsoft Macintosh PowerPoint</Application>
  <PresentationFormat>Custom</PresentationFormat>
  <Paragraphs>74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TINJAUAN HISTORIS PANCASILA  Pertemuan ke-3 </vt:lpstr>
      <vt:lpstr>1. Periode Pengusulan Pancasila</vt:lpstr>
      <vt:lpstr>PowerPoint Presentation</vt:lpstr>
      <vt:lpstr>2. Periode Perumusan Pancasila </vt:lpstr>
      <vt:lpstr>PowerPoint Presentation</vt:lpstr>
      <vt:lpstr>3. Periode Pengesahan Pancasila</vt:lpstr>
      <vt:lpstr>PowerPoint Presentation</vt:lpstr>
      <vt:lpstr>PowerPoint Presentation</vt:lpstr>
      <vt:lpstr>Hubungan Pancasila dengan  Proklamasi Kemerdekaan RI</vt:lpstr>
      <vt:lpstr>Hubungan Pancasila dengan  Pembukaan UUD 1945</vt:lpstr>
      <vt:lpstr>PENJABARAN PANCASILA DALAM  PASAL-PASAL UUD NRI 1945</vt:lpstr>
      <vt:lpstr>PowerPoint Presentation</vt:lpstr>
    </vt:vector>
  </TitlesOfParts>
  <Company>DELL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BAGAIMANA PANCASILA DALAM ARUS SEJARAH BANGSA INDONESIA?</dc:title>
  <dc:creator>DELL-PC</dc:creator>
  <cp:lastModifiedBy>Macbook Air</cp:lastModifiedBy>
  <cp:revision>52</cp:revision>
  <dcterms:created xsi:type="dcterms:W3CDTF">2019-03-26T05:49:05Z</dcterms:created>
  <dcterms:modified xsi:type="dcterms:W3CDTF">2020-08-28T06:33:08Z</dcterms:modified>
</cp:coreProperties>
</file>