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sldIdLst>
    <p:sldId id="278" r:id="rId2"/>
    <p:sldId id="271" r:id="rId3"/>
    <p:sldId id="27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336" y="-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1BE33-97AC-41BD-96D3-4F6B73AA6A02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F902FDB-BA3F-491C-BB5E-D4C07D17288C}">
      <dgm:prSet phldrT="[Text]"/>
      <dgm:spPr/>
      <dgm:t>
        <a:bodyPr/>
        <a:lstStyle/>
        <a:p>
          <a:r>
            <a:rPr lang="en-US" dirty="0" err="1" smtClean="0"/>
            <a:t>Dinamika</a:t>
          </a:r>
          <a:endParaRPr lang="en-US" dirty="0"/>
        </a:p>
      </dgm:t>
    </dgm:pt>
    <dgm:pt modelId="{DEF46F7F-BFA6-497A-AC4E-C232490047CD}" type="parTrans" cxnId="{0C6B46A5-2283-472E-B49F-9FD72B4B24B6}">
      <dgm:prSet/>
      <dgm:spPr/>
      <dgm:t>
        <a:bodyPr/>
        <a:lstStyle/>
        <a:p>
          <a:endParaRPr lang="en-US"/>
        </a:p>
      </dgm:t>
    </dgm:pt>
    <dgm:pt modelId="{59EE2ED0-C338-4312-BA41-5979C88BC8EF}" type="sibTrans" cxnId="{0C6B46A5-2283-472E-B49F-9FD72B4B24B6}">
      <dgm:prSet/>
      <dgm:spPr/>
      <dgm:t>
        <a:bodyPr/>
        <a:lstStyle/>
        <a:p>
          <a:endParaRPr lang="en-US"/>
        </a:p>
      </dgm:t>
    </dgm:pt>
    <dgm:pt modelId="{F12DA257-F8E0-45FD-A057-6606C2E1A926}">
      <dgm:prSet phldrT="[Text]"/>
      <dgm:spPr/>
      <dgm:t>
        <a:bodyPr/>
        <a:lstStyle/>
        <a:p>
          <a:r>
            <a:rPr lang="en-US" dirty="0" err="1" smtClean="0"/>
            <a:t>Adanya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pasang</a:t>
          </a:r>
          <a:r>
            <a:rPr lang="en-US" dirty="0" smtClean="0"/>
            <a:t> </a:t>
          </a:r>
          <a:r>
            <a:rPr lang="en-US" dirty="0" err="1" smtClean="0"/>
            <a:t>surut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pemahaman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pelaksanaan</a:t>
          </a:r>
          <a:r>
            <a:rPr lang="en-US" dirty="0" smtClean="0"/>
            <a:t> </a:t>
          </a:r>
          <a:r>
            <a:rPr lang="en-US" dirty="0" err="1" smtClean="0"/>
            <a:t>nilai-nilai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.</a:t>
          </a:r>
          <a:endParaRPr lang="en-US" dirty="0"/>
        </a:p>
      </dgm:t>
    </dgm:pt>
    <dgm:pt modelId="{E03EA614-49DF-4FC5-A97C-E0EED455C48C}" type="parTrans" cxnId="{67733B50-C587-4CE2-BFD4-5C6D530877AE}">
      <dgm:prSet/>
      <dgm:spPr/>
      <dgm:t>
        <a:bodyPr/>
        <a:lstStyle/>
        <a:p>
          <a:endParaRPr lang="en-US"/>
        </a:p>
      </dgm:t>
    </dgm:pt>
    <dgm:pt modelId="{748C3341-58E5-416B-8C17-6A3F4C4EF7EE}" type="sibTrans" cxnId="{67733B50-C587-4CE2-BFD4-5C6D530877AE}">
      <dgm:prSet/>
      <dgm:spPr/>
      <dgm:t>
        <a:bodyPr/>
        <a:lstStyle/>
        <a:p>
          <a:endParaRPr lang="en-US"/>
        </a:p>
      </dgm:t>
    </dgm:pt>
    <dgm:pt modelId="{A4D454BF-F926-4885-B320-20F81253F023}">
      <dgm:prSet phldrT="[Text]"/>
      <dgm:spPr/>
      <dgm:t>
        <a:bodyPr/>
        <a:lstStyle/>
        <a:p>
          <a:r>
            <a:rPr lang="en-US" dirty="0" err="1" smtClean="0"/>
            <a:t>Tantangan</a:t>
          </a:r>
          <a:endParaRPr lang="en-US" dirty="0"/>
        </a:p>
      </dgm:t>
    </dgm:pt>
    <dgm:pt modelId="{DD4CACE5-3E44-49D2-A5D8-E11177CCC7CF}" type="parTrans" cxnId="{76EB4DC5-D060-4912-BF25-D78BFEFA33D2}">
      <dgm:prSet/>
      <dgm:spPr/>
      <dgm:t>
        <a:bodyPr/>
        <a:lstStyle/>
        <a:p>
          <a:endParaRPr lang="en-US"/>
        </a:p>
      </dgm:t>
    </dgm:pt>
    <dgm:pt modelId="{82D77715-BC56-4546-9E29-598FFA0BBCF3}" type="sibTrans" cxnId="{76EB4DC5-D060-4912-BF25-D78BFEFA33D2}">
      <dgm:prSet/>
      <dgm:spPr/>
      <dgm:t>
        <a:bodyPr/>
        <a:lstStyle/>
        <a:p>
          <a:endParaRPr lang="en-US"/>
        </a:p>
      </dgm:t>
    </dgm:pt>
    <dgm:pt modelId="{0D46CE95-86DC-42EE-BE4B-33DFBF6D02AC}">
      <dgm:prSet phldrT="[Text]"/>
      <dgm:spPr/>
      <dgm:t>
        <a:bodyPr/>
        <a:lstStyle/>
        <a:p>
          <a:r>
            <a:rPr lang="fi-FI" dirty="0" smtClean="0"/>
            <a:t>Meletakkan nilai-nilai Pancasila tidak dalam posisi </a:t>
          </a:r>
          <a:r>
            <a:rPr lang="en-US" dirty="0" err="1" smtClean="0"/>
            <a:t>sebenarnya</a:t>
          </a:r>
          <a:r>
            <a:rPr lang="en-US" dirty="0" smtClean="0"/>
            <a:t> </a:t>
          </a:r>
          <a:r>
            <a:rPr lang="en-US" dirty="0" err="1" smtClean="0"/>
            <a:t>sehingga</a:t>
          </a:r>
          <a:r>
            <a:rPr lang="en-US" dirty="0" smtClean="0"/>
            <a:t> </a:t>
          </a:r>
          <a:r>
            <a:rPr lang="en-US" dirty="0" err="1" smtClean="0"/>
            <a:t>nilai-nilai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</a:t>
          </a:r>
          <a:r>
            <a:rPr lang="en-US" dirty="0" err="1" smtClean="0"/>
            <a:t>menyimpang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kenyataan</a:t>
          </a:r>
          <a:r>
            <a:rPr lang="en-US" dirty="0" smtClean="0"/>
            <a:t> </a:t>
          </a:r>
          <a:r>
            <a:rPr lang="en-US" dirty="0" err="1" smtClean="0"/>
            <a:t>hidup</a:t>
          </a:r>
          <a:r>
            <a:rPr lang="en-US" dirty="0" smtClean="0"/>
            <a:t> </a:t>
          </a:r>
          <a:r>
            <a:rPr lang="en-US" dirty="0" err="1" smtClean="0"/>
            <a:t>berbangsa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bernegara</a:t>
          </a:r>
          <a:r>
            <a:rPr lang="en-US" dirty="0" smtClean="0"/>
            <a:t>.</a:t>
          </a:r>
          <a:endParaRPr lang="en-US" dirty="0"/>
        </a:p>
      </dgm:t>
    </dgm:pt>
    <dgm:pt modelId="{65DC7543-1A07-45C5-A4DD-FE6523FF4540}" type="parTrans" cxnId="{0EA695FB-958A-42FB-BD96-883A6B971D38}">
      <dgm:prSet/>
      <dgm:spPr/>
      <dgm:t>
        <a:bodyPr/>
        <a:lstStyle/>
        <a:p>
          <a:endParaRPr lang="en-US"/>
        </a:p>
      </dgm:t>
    </dgm:pt>
    <dgm:pt modelId="{C975CE2F-AD58-4B34-822D-CB774F8CACA1}" type="sibTrans" cxnId="{0EA695FB-958A-42FB-BD96-883A6B971D38}">
      <dgm:prSet/>
      <dgm:spPr/>
      <dgm:t>
        <a:bodyPr/>
        <a:lstStyle/>
        <a:p>
          <a:endParaRPr lang="en-US"/>
        </a:p>
      </dgm:t>
    </dgm:pt>
    <dgm:pt modelId="{80217969-D071-46D6-AA39-EDA116A9CC7B}" type="pres">
      <dgm:prSet presAssocID="{ABA1BE33-97AC-41BD-96D3-4F6B73AA6A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482DFC-851A-41B0-8F2A-09FEE640DDB5}" type="pres">
      <dgm:prSet presAssocID="{CF902FDB-BA3F-491C-BB5E-D4C07D17288C}" presName="composite" presStyleCnt="0"/>
      <dgm:spPr/>
    </dgm:pt>
    <dgm:pt modelId="{70C43ABB-6736-4CB5-BAFD-C238FCE15A20}" type="pres">
      <dgm:prSet presAssocID="{CF902FDB-BA3F-491C-BB5E-D4C07D17288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E53DC-4B30-4DF9-B447-E02CA73C569B}" type="pres">
      <dgm:prSet presAssocID="{CF902FDB-BA3F-491C-BB5E-D4C07D17288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EAA9F-D170-4AEB-8BFD-3DB813F9656B}" type="pres">
      <dgm:prSet presAssocID="{59EE2ED0-C338-4312-BA41-5979C88BC8EF}" presName="space" presStyleCnt="0"/>
      <dgm:spPr/>
    </dgm:pt>
    <dgm:pt modelId="{4B6E6AB9-B413-48BB-8D43-EF669F373195}" type="pres">
      <dgm:prSet presAssocID="{A4D454BF-F926-4885-B320-20F81253F023}" presName="composite" presStyleCnt="0"/>
      <dgm:spPr/>
    </dgm:pt>
    <dgm:pt modelId="{DBFAE8C0-49B5-45DD-AE74-5DE84347DB90}" type="pres">
      <dgm:prSet presAssocID="{A4D454BF-F926-4885-B320-20F81253F02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7A3A6-3EA0-4275-B0FE-CDC37CC3C5F1}" type="pres">
      <dgm:prSet presAssocID="{A4D454BF-F926-4885-B320-20F81253F02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6B46A5-2283-472E-B49F-9FD72B4B24B6}" srcId="{ABA1BE33-97AC-41BD-96D3-4F6B73AA6A02}" destId="{CF902FDB-BA3F-491C-BB5E-D4C07D17288C}" srcOrd="0" destOrd="0" parTransId="{DEF46F7F-BFA6-497A-AC4E-C232490047CD}" sibTransId="{59EE2ED0-C338-4312-BA41-5979C88BC8EF}"/>
    <dgm:cxn modelId="{C6454CF2-E2CE-42FC-9DAE-6FF509E37440}" type="presOf" srcId="{F12DA257-F8E0-45FD-A057-6606C2E1A926}" destId="{F85E53DC-4B30-4DF9-B447-E02CA73C569B}" srcOrd="0" destOrd="0" presId="urn:microsoft.com/office/officeart/2005/8/layout/hList1"/>
    <dgm:cxn modelId="{1F3DBB4A-8D21-44AF-AA33-75ABFA6111E6}" type="presOf" srcId="{CF902FDB-BA3F-491C-BB5E-D4C07D17288C}" destId="{70C43ABB-6736-4CB5-BAFD-C238FCE15A20}" srcOrd="0" destOrd="0" presId="urn:microsoft.com/office/officeart/2005/8/layout/hList1"/>
    <dgm:cxn modelId="{76EB4DC5-D060-4912-BF25-D78BFEFA33D2}" srcId="{ABA1BE33-97AC-41BD-96D3-4F6B73AA6A02}" destId="{A4D454BF-F926-4885-B320-20F81253F023}" srcOrd="1" destOrd="0" parTransId="{DD4CACE5-3E44-49D2-A5D8-E11177CCC7CF}" sibTransId="{82D77715-BC56-4546-9E29-598FFA0BBCF3}"/>
    <dgm:cxn modelId="{C343C2E0-F921-4C0E-BD6A-D89317F508F0}" type="presOf" srcId="{ABA1BE33-97AC-41BD-96D3-4F6B73AA6A02}" destId="{80217969-D071-46D6-AA39-EDA116A9CC7B}" srcOrd="0" destOrd="0" presId="urn:microsoft.com/office/officeart/2005/8/layout/hList1"/>
    <dgm:cxn modelId="{274A89BE-31A6-4FCF-A89D-F37C8FB7A053}" type="presOf" srcId="{A4D454BF-F926-4885-B320-20F81253F023}" destId="{DBFAE8C0-49B5-45DD-AE74-5DE84347DB90}" srcOrd="0" destOrd="0" presId="urn:microsoft.com/office/officeart/2005/8/layout/hList1"/>
    <dgm:cxn modelId="{0EA695FB-958A-42FB-BD96-883A6B971D38}" srcId="{A4D454BF-F926-4885-B320-20F81253F023}" destId="{0D46CE95-86DC-42EE-BE4B-33DFBF6D02AC}" srcOrd="0" destOrd="0" parTransId="{65DC7543-1A07-45C5-A4DD-FE6523FF4540}" sibTransId="{C975CE2F-AD58-4B34-822D-CB774F8CACA1}"/>
    <dgm:cxn modelId="{67733B50-C587-4CE2-BFD4-5C6D530877AE}" srcId="{CF902FDB-BA3F-491C-BB5E-D4C07D17288C}" destId="{F12DA257-F8E0-45FD-A057-6606C2E1A926}" srcOrd="0" destOrd="0" parTransId="{E03EA614-49DF-4FC5-A97C-E0EED455C48C}" sibTransId="{748C3341-58E5-416B-8C17-6A3F4C4EF7EE}"/>
    <dgm:cxn modelId="{75C97285-7221-4DAC-A250-B72E8A849DA3}" type="presOf" srcId="{0D46CE95-86DC-42EE-BE4B-33DFBF6D02AC}" destId="{00E7A3A6-3EA0-4275-B0FE-CDC37CC3C5F1}" srcOrd="0" destOrd="0" presId="urn:microsoft.com/office/officeart/2005/8/layout/hList1"/>
    <dgm:cxn modelId="{6C56B31B-E7C2-4E27-82D7-CA00806248CF}" type="presParOf" srcId="{80217969-D071-46D6-AA39-EDA116A9CC7B}" destId="{5B482DFC-851A-41B0-8F2A-09FEE640DDB5}" srcOrd="0" destOrd="0" presId="urn:microsoft.com/office/officeart/2005/8/layout/hList1"/>
    <dgm:cxn modelId="{732473F3-6F51-4743-ADFB-F48B65B60971}" type="presParOf" srcId="{5B482DFC-851A-41B0-8F2A-09FEE640DDB5}" destId="{70C43ABB-6736-4CB5-BAFD-C238FCE15A20}" srcOrd="0" destOrd="0" presId="urn:microsoft.com/office/officeart/2005/8/layout/hList1"/>
    <dgm:cxn modelId="{8E3AAE77-54C7-4BAC-BC07-596B14E1DCD4}" type="presParOf" srcId="{5B482DFC-851A-41B0-8F2A-09FEE640DDB5}" destId="{F85E53DC-4B30-4DF9-B447-E02CA73C569B}" srcOrd="1" destOrd="0" presId="urn:microsoft.com/office/officeart/2005/8/layout/hList1"/>
    <dgm:cxn modelId="{30AFB1B4-F9AD-4E0C-A193-7EFDA1720A84}" type="presParOf" srcId="{80217969-D071-46D6-AA39-EDA116A9CC7B}" destId="{227EAA9F-D170-4AEB-8BFD-3DB813F9656B}" srcOrd="1" destOrd="0" presId="urn:microsoft.com/office/officeart/2005/8/layout/hList1"/>
    <dgm:cxn modelId="{0F67A776-620D-4573-8014-5592CB000251}" type="presParOf" srcId="{80217969-D071-46D6-AA39-EDA116A9CC7B}" destId="{4B6E6AB9-B413-48BB-8D43-EF669F373195}" srcOrd="2" destOrd="0" presId="urn:microsoft.com/office/officeart/2005/8/layout/hList1"/>
    <dgm:cxn modelId="{4DD18289-797D-40D7-9D56-7FD133A63CAA}" type="presParOf" srcId="{4B6E6AB9-B413-48BB-8D43-EF669F373195}" destId="{DBFAE8C0-49B5-45DD-AE74-5DE84347DB90}" srcOrd="0" destOrd="0" presId="urn:microsoft.com/office/officeart/2005/8/layout/hList1"/>
    <dgm:cxn modelId="{EB68F4D6-DBA9-4F7B-ACA1-14761BC0EBF0}" type="presParOf" srcId="{4B6E6AB9-B413-48BB-8D43-EF669F373195}" destId="{00E7A3A6-3EA0-4275-B0FE-CDC37CC3C5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43ABB-6736-4CB5-BAFD-C238FCE15A20}">
      <dsp:nvSpPr>
        <dsp:cNvPr id="0" name=""/>
        <dsp:cNvSpPr/>
      </dsp:nvSpPr>
      <dsp:spPr>
        <a:xfrm>
          <a:off x="48" y="184141"/>
          <a:ext cx="4658599" cy="806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Dinamika</a:t>
          </a:r>
          <a:endParaRPr lang="en-US" sz="2800" kern="1200" dirty="0"/>
        </a:p>
      </dsp:txBody>
      <dsp:txXfrm>
        <a:off x="48" y="184141"/>
        <a:ext cx="4658599" cy="806400"/>
      </dsp:txXfrm>
    </dsp:sp>
    <dsp:sp modelId="{F85E53DC-4B30-4DF9-B447-E02CA73C569B}">
      <dsp:nvSpPr>
        <dsp:cNvPr id="0" name=""/>
        <dsp:cNvSpPr/>
      </dsp:nvSpPr>
      <dsp:spPr>
        <a:xfrm>
          <a:off x="48" y="990541"/>
          <a:ext cx="4658599" cy="34586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Adanya</a:t>
          </a:r>
          <a:r>
            <a:rPr lang="en-US" sz="2800" kern="1200" dirty="0" smtClean="0"/>
            <a:t/>
          </a:r>
          <a:br>
            <a:rPr lang="en-US" sz="2800" kern="1200" dirty="0" smtClean="0"/>
          </a:br>
          <a:r>
            <a:rPr lang="en-US" sz="2800" kern="1200" dirty="0" err="1" smtClean="0"/>
            <a:t>pasang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surut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dalam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pemahaman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pelaksanaan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nilai-nilai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Pancasila</a:t>
          </a:r>
          <a:r>
            <a:rPr lang="en-US" sz="2800" kern="1200" dirty="0" smtClean="0"/>
            <a:t>.</a:t>
          </a:r>
          <a:endParaRPr lang="en-US" sz="2800" kern="1200" dirty="0"/>
        </a:p>
      </dsp:txBody>
      <dsp:txXfrm>
        <a:off x="48" y="990541"/>
        <a:ext cx="4658599" cy="3458699"/>
      </dsp:txXfrm>
    </dsp:sp>
    <dsp:sp modelId="{DBFAE8C0-49B5-45DD-AE74-5DE84347DB90}">
      <dsp:nvSpPr>
        <dsp:cNvPr id="0" name=""/>
        <dsp:cNvSpPr/>
      </dsp:nvSpPr>
      <dsp:spPr>
        <a:xfrm>
          <a:off x="5310851" y="184141"/>
          <a:ext cx="4658599" cy="806400"/>
        </a:xfrm>
        <a:prstGeom prst="rect">
          <a:avLst/>
        </a:prstGeom>
        <a:solidFill>
          <a:schemeClr val="accent3">
            <a:hueOff val="933090"/>
            <a:satOff val="22746"/>
            <a:lumOff val="-1"/>
            <a:alphaOff val="0"/>
          </a:schemeClr>
        </a:solidFill>
        <a:ln w="25400" cap="flat" cmpd="dbl" algn="ctr">
          <a:solidFill>
            <a:schemeClr val="accent3">
              <a:hueOff val="933090"/>
              <a:satOff val="22746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Tantangan</a:t>
          </a:r>
          <a:endParaRPr lang="en-US" sz="2800" kern="1200" dirty="0"/>
        </a:p>
      </dsp:txBody>
      <dsp:txXfrm>
        <a:off x="5310851" y="184141"/>
        <a:ext cx="4658599" cy="806400"/>
      </dsp:txXfrm>
    </dsp:sp>
    <dsp:sp modelId="{00E7A3A6-3EA0-4275-B0FE-CDC37CC3C5F1}">
      <dsp:nvSpPr>
        <dsp:cNvPr id="0" name=""/>
        <dsp:cNvSpPr/>
      </dsp:nvSpPr>
      <dsp:spPr>
        <a:xfrm>
          <a:off x="5310851" y="990541"/>
          <a:ext cx="4658599" cy="3458699"/>
        </a:xfrm>
        <a:prstGeom prst="rect">
          <a:avLst/>
        </a:prstGeom>
        <a:solidFill>
          <a:schemeClr val="accent3">
            <a:tint val="40000"/>
            <a:alpha val="90000"/>
            <a:hueOff val="902763"/>
            <a:satOff val="35721"/>
            <a:lumOff val="2022"/>
            <a:alphaOff val="0"/>
          </a:schemeClr>
        </a:solidFill>
        <a:ln w="25400" cap="flat" cmpd="dbl" algn="ctr">
          <a:solidFill>
            <a:schemeClr val="accent3">
              <a:tint val="40000"/>
              <a:alpha val="90000"/>
              <a:hueOff val="902763"/>
              <a:satOff val="35721"/>
              <a:lumOff val="20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2800" kern="1200" dirty="0" smtClean="0"/>
            <a:t>Meletakkan nilai-nilai Pancasila tidak dalam posisi </a:t>
          </a:r>
          <a:r>
            <a:rPr lang="en-US" sz="2800" kern="1200" dirty="0" err="1" smtClean="0"/>
            <a:t>sebenarnya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sehingga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nilai-nilai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Pancasila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menyimpang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kenyataan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hidup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berbangsa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bernegara</a:t>
          </a:r>
          <a:r>
            <a:rPr lang="en-US" sz="2800" kern="1200" dirty="0" smtClean="0"/>
            <a:t>.</a:t>
          </a:r>
          <a:endParaRPr lang="en-US" sz="2800" kern="1200" dirty="0"/>
        </a:p>
      </dsp:txBody>
      <dsp:txXfrm>
        <a:off x="5310851" y="990541"/>
        <a:ext cx="4658599" cy="345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8" y="-8467"/>
            <a:ext cx="12539932" cy="69124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975" y="-1"/>
            <a:ext cx="12233976" cy="68580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11/09/20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11/09/20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11/09/20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E441E-349F-C547-9762-C592DFA95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8685" y="922828"/>
            <a:ext cx="9144000" cy="2536825"/>
          </a:xfrm>
        </p:spPr>
        <p:txBody>
          <a:bodyPr>
            <a:normAutofit fontScale="90000"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Dinamika</a:t>
            </a:r>
            <a:r>
              <a:rPr lang="en-US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</a:rPr>
              <a:t>Tantangan</a:t>
            </a:r>
            <a:r>
              <a:rPr lang="en-US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</a:rPr>
              <a:t>Esensi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dan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Urgensi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Pancasila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dalam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Kehidupan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Berbangsa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dan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Bernegara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3100" dirty="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Pertemuan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 ke-4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en-US" sz="4000" dirty="0">
              <a:solidFill>
                <a:srgbClr val="00206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011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85750"/>
            <a:ext cx="11696700" cy="116205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Dinamika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Tantangan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Pancasila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dalam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Kehidupan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Berbangsa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Bernegara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9685783"/>
              </p:ext>
            </p:extLst>
          </p:nvPr>
        </p:nvGraphicFramePr>
        <p:xfrm>
          <a:off x="190502" y="1504954"/>
          <a:ext cx="9969500" cy="4633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01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6702" y="285750"/>
            <a:ext cx="11696700" cy="116205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Esensi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Urgensi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Pancasila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dalam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Kehidupan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Berbangsa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Bernegara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11299" y="1474250"/>
            <a:ext cx="4658599" cy="806400"/>
            <a:chOff x="48" y="184141"/>
            <a:chExt cx="4658599" cy="806400"/>
          </a:xfrm>
        </p:grpSpPr>
        <p:sp>
          <p:nvSpPr>
            <p:cNvPr id="18" name="Rectangle 17"/>
            <p:cNvSpPr/>
            <p:nvPr/>
          </p:nvSpPr>
          <p:spPr>
            <a:xfrm>
              <a:off x="48" y="184141"/>
              <a:ext cx="4658599" cy="8064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48" y="184141"/>
              <a:ext cx="4658599" cy="806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 err="1" smtClean="0"/>
                <a:t>Esensi</a:t>
              </a:r>
              <a:endParaRPr lang="en-US" sz="28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11299" y="2280650"/>
            <a:ext cx="4658599" cy="3458699"/>
            <a:chOff x="48" y="990541"/>
            <a:chExt cx="4658599" cy="3458699"/>
          </a:xfrm>
        </p:grpSpPr>
        <p:sp>
          <p:nvSpPr>
            <p:cNvPr id="16" name="Rectangle 15"/>
            <p:cNvSpPr/>
            <p:nvPr/>
          </p:nvSpPr>
          <p:spPr>
            <a:xfrm>
              <a:off x="48" y="990541"/>
              <a:ext cx="4658599" cy="3458699"/>
            </a:xfrm>
            <a:prstGeom prst="rect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48" y="990541"/>
              <a:ext cx="4658599" cy="3458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99136" bIns="224028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800" kern="1200" dirty="0" err="1" smtClean="0"/>
                <a:t>Pancasila</a:t>
              </a:r>
              <a:r>
                <a:rPr lang="en-US" sz="2800" kern="1200" dirty="0" smtClean="0"/>
                <a:t> </a:t>
              </a:r>
              <a:r>
                <a:rPr lang="en-US" sz="2800" kern="1200" dirty="0" err="1" smtClean="0"/>
                <a:t>sebagai</a:t>
              </a:r>
              <a:r>
                <a:rPr lang="en-US" sz="2800" kern="1200" dirty="0" smtClean="0"/>
                <a:t> </a:t>
              </a:r>
              <a:r>
                <a:rPr lang="en-US" sz="2800" kern="1200" dirty="0" err="1" smtClean="0"/>
                <a:t>dasar</a:t>
              </a:r>
              <a:r>
                <a:rPr lang="en-US" sz="2800" kern="1200" dirty="0" smtClean="0"/>
                <a:t> </a:t>
              </a:r>
              <a:r>
                <a:rPr lang="en-US" sz="2800" kern="1200" dirty="0" err="1" smtClean="0"/>
                <a:t>filsafat</a:t>
              </a:r>
              <a:r>
                <a:rPr lang="en-US" sz="2800" kern="1200" dirty="0" smtClean="0"/>
                <a:t> </a:t>
              </a:r>
              <a:r>
                <a:rPr lang="en-US" sz="2800" kern="1200" dirty="0" err="1" smtClean="0"/>
                <a:t>negara</a:t>
              </a:r>
              <a:endParaRPr lang="en-US" sz="2800" kern="1200" dirty="0" smtClean="0"/>
            </a:p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800" dirty="0" err="1"/>
                <a:t>Pancasila</a:t>
              </a:r>
              <a:r>
                <a:rPr lang="en-US" sz="2800" dirty="0"/>
                <a:t> </a:t>
              </a:r>
              <a:r>
                <a:rPr lang="en-US" sz="2800" dirty="0" err="1"/>
                <a:t>sebagai</a:t>
              </a:r>
              <a:r>
                <a:rPr lang="en-US" sz="2800" dirty="0"/>
                <a:t> </a:t>
              </a:r>
              <a:r>
                <a:rPr lang="en-US" sz="2800" dirty="0" err="1" smtClean="0"/>
                <a:t>Pandangan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Hidup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bangsa</a:t>
              </a:r>
              <a:endParaRPr lang="en-US" sz="2800" kern="1200" dirty="0" smtClean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8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22102" y="1474250"/>
            <a:ext cx="4658599" cy="806400"/>
            <a:chOff x="5310851" y="184141"/>
            <a:chExt cx="4658599" cy="806400"/>
          </a:xfrm>
        </p:grpSpPr>
        <p:sp>
          <p:nvSpPr>
            <p:cNvPr id="14" name="Rectangle 13"/>
            <p:cNvSpPr/>
            <p:nvPr/>
          </p:nvSpPr>
          <p:spPr>
            <a:xfrm>
              <a:off x="5310851" y="184141"/>
              <a:ext cx="4658599" cy="806400"/>
            </a:xfrm>
            <a:prstGeom prst="rect">
              <a:avLst/>
            </a:prstGeom>
          </p:spPr>
          <p:style>
            <a:lnRef idx="2">
              <a:schemeClr val="accent3">
                <a:hueOff val="933090"/>
                <a:satOff val="22746"/>
                <a:lumOff val="-1"/>
                <a:alphaOff val="0"/>
              </a:schemeClr>
            </a:lnRef>
            <a:fillRef idx="1">
              <a:schemeClr val="accent3">
                <a:hueOff val="933090"/>
                <a:satOff val="22746"/>
                <a:lumOff val="-1"/>
                <a:alphaOff val="0"/>
              </a:schemeClr>
            </a:fillRef>
            <a:effectRef idx="0">
              <a:schemeClr val="accent3">
                <a:hueOff val="933090"/>
                <a:satOff val="22746"/>
                <a:lumOff val="-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0851" y="184141"/>
              <a:ext cx="4658599" cy="806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 err="1" smtClean="0"/>
                <a:t>Urgensi</a:t>
              </a:r>
              <a:endParaRPr lang="en-US" sz="28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422102" y="2280650"/>
            <a:ext cx="5541298" cy="3458699"/>
            <a:chOff x="5310851" y="990541"/>
            <a:chExt cx="4658599" cy="3458699"/>
          </a:xfrm>
        </p:grpSpPr>
        <p:sp>
          <p:nvSpPr>
            <p:cNvPr id="12" name="Rectangle 11"/>
            <p:cNvSpPr/>
            <p:nvPr/>
          </p:nvSpPr>
          <p:spPr>
            <a:xfrm>
              <a:off x="5310851" y="990541"/>
              <a:ext cx="4658599" cy="3458699"/>
            </a:xfrm>
            <a:prstGeom prst="rect">
              <a:avLst/>
            </a:prstGeom>
          </p:spPr>
          <p:style>
            <a:lnRef idx="2">
              <a:schemeClr val="accent3">
                <a:tint val="40000"/>
                <a:alpha val="90000"/>
                <a:hueOff val="902763"/>
                <a:satOff val="35721"/>
                <a:lumOff val="2022"/>
                <a:alphaOff val="0"/>
              </a:schemeClr>
            </a:lnRef>
            <a:fillRef idx="1">
              <a:schemeClr val="accent3">
                <a:tint val="40000"/>
                <a:alpha val="90000"/>
                <a:hueOff val="902763"/>
                <a:satOff val="35721"/>
                <a:lumOff val="2022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902763"/>
                <a:satOff val="35721"/>
                <a:lumOff val="202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5310851" y="990541"/>
              <a:ext cx="4658599" cy="3458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99136" bIns="224028" numCol="1" spcCol="1270" anchor="t" anchorCtr="0">
              <a:no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800" dirty="0" err="1" smtClean="0"/>
                <a:t>Mengatasi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pengidentikan</a:t>
              </a:r>
              <a:r>
                <a:rPr lang="en-US" sz="2800" dirty="0" smtClean="0"/>
                <a:t> </a:t>
              </a:r>
              <a:r>
                <a:rPr lang="en-US" sz="2800" dirty="0" err="1"/>
                <a:t>Pancasila</a:t>
              </a:r>
              <a:r>
                <a:rPr lang="en-US" sz="2800" dirty="0"/>
                <a:t> </a:t>
              </a:r>
              <a:r>
                <a:rPr lang="en-US" sz="2800" dirty="0" err="1"/>
                <a:t>dengan</a:t>
              </a:r>
              <a:r>
                <a:rPr lang="en-US" sz="2800" dirty="0"/>
                <a:t> </a:t>
              </a:r>
              <a:r>
                <a:rPr lang="en-US" sz="2800" dirty="0" err="1"/>
                <a:t>ideologi</a:t>
              </a:r>
              <a:r>
                <a:rPr lang="en-US" sz="2800" dirty="0"/>
                <a:t> lain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penyalahgunaan</a:t>
              </a:r>
              <a:r>
                <a:rPr lang="en-US" sz="2800" dirty="0" smtClean="0"/>
                <a:t> </a:t>
              </a:r>
              <a:r>
                <a:rPr lang="en-US" sz="2800" dirty="0" err="1"/>
                <a:t>Pancasila</a:t>
              </a:r>
              <a:r>
                <a:rPr lang="en-US" sz="2800" dirty="0"/>
                <a:t> </a:t>
              </a:r>
              <a:r>
                <a:rPr lang="en-US" sz="2800" dirty="0" err="1"/>
                <a:t>sebagai</a:t>
              </a:r>
              <a:r>
                <a:rPr lang="en-US" sz="2800" dirty="0"/>
                <a:t> </a:t>
              </a:r>
              <a:r>
                <a:rPr lang="en-US" sz="2800" dirty="0" err="1"/>
                <a:t>alat</a:t>
              </a:r>
              <a:r>
                <a:rPr lang="en-US" sz="2800" dirty="0"/>
                <a:t> </a:t>
              </a:r>
              <a:r>
                <a:rPr lang="en-US" sz="2800" dirty="0" err="1"/>
                <a:t>justifikasi</a:t>
              </a:r>
              <a:r>
                <a:rPr lang="en-US" sz="2800" dirty="0"/>
                <a:t> </a:t>
              </a:r>
              <a:r>
                <a:rPr lang="en-US" sz="2800" dirty="0" err="1"/>
                <a:t>kekuasaan</a:t>
              </a:r>
              <a:r>
                <a:rPr lang="en-US" sz="2800" dirty="0"/>
                <a:t> </a:t>
              </a:r>
              <a:r>
                <a:rPr lang="en-US" sz="2800" dirty="0" err="1"/>
                <a:t>rezim</a:t>
              </a:r>
              <a:r>
                <a:rPr lang="en-US" sz="2800" dirty="0"/>
                <a:t> </a:t>
              </a:r>
              <a:r>
                <a:rPr lang="en-US" sz="2800" dirty="0" err="1"/>
                <a:t>tertentu</a:t>
              </a:r>
              <a:r>
                <a:rPr lang="en-US" sz="2800" dirty="0"/>
                <a:t>, </a:t>
              </a:r>
              <a:r>
                <a:rPr lang="en-US" sz="2800" dirty="0" err="1" smtClean="0"/>
                <a:t>kelemahan</a:t>
              </a:r>
              <a:r>
                <a:rPr lang="en-US" sz="2800" dirty="0" smtClean="0"/>
                <a:t> </a:t>
              </a:r>
              <a:r>
                <a:rPr lang="en-US" sz="2800" dirty="0" err="1"/>
                <a:t>pemahaman</a:t>
              </a:r>
              <a:r>
                <a:rPr lang="en-US" sz="2800" dirty="0"/>
                <a:t> </a:t>
              </a:r>
              <a:r>
                <a:rPr lang="en-US" sz="2800" dirty="0" err="1"/>
                <a:t>dan</a:t>
              </a:r>
              <a:r>
                <a:rPr lang="en-US" sz="2800" dirty="0"/>
                <a:t> </a:t>
              </a:r>
              <a:r>
                <a:rPr lang="en-US" sz="2800" dirty="0" err="1"/>
                <a:t>pelaksanaan</a:t>
              </a:r>
              <a:r>
                <a:rPr lang="en-US" sz="2800" dirty="0"/>
                <a:t> </a:t>
              </a:r>
              <a:r>
                <a:rPr lang="en-US" sz="2800" dirty="0" err="1"/>
                <a:t>nilai</a:t>
              </a:r>
              <a:r>
                <a:rPr lang="en-US" sz="2800" dirty="0"/>
                <a:t> </a:t>
              </a:r>
              <a:r>
                <a:rPr lang="en-US" sz="2800" dirty="0" err="1"/>
                <a:t>Pancasila</a:t>
              </a:r>
              <a:r>
                <a:rPr lang="en-US" sz="2800" dirty="0"/>
                <a:t> </a:t>
              </a:r>
              <a:r>
                <a:rPr lang="en-US" sz="2800" dirty="0" err="1"/>
                <a:t>dalam</a:t>
              </a:r>
              <a:r>
                <a:rPr lang="en-US" sz="2800" dirty="0"/>
                <a:t> </a:t>
              </a:r>
              <a:r>
                <a:rPr lang="en-US" sz="2800" dirty="0" err="1"/>
                <a:t>kehidupan</a:t>
              </a:r>
              <a:r>
                <a:rPr lang="en-US" sz="2800" dirty="0"/>
                <a:t> </a:t>
              </a:r>
              <a:r>
                <a:rPr lang="en-US" sz="2800" dirty="0" err="1"/>
                <a:t>berbangsa</a:t>
              </a:r>
              <a:r>
                <a:rPr lang="en-US" sz="2800" dirty="0"/>
                <a:t> </a:t>
              </a:r>
              <a:r>
                <a:rPr lang="en-US" sz="2800" dirty="0" err="1"/>
                <a:t>dan</a:t>
              </a:r>
              <a:r>
                <a:rPr lang="en-US" sz="2800" dirty="0"/>
                <a:t> </a:t>
              </a:r>
              <a:r>
                <a:rPr lang="en-US" sz="2800" dirty="0" err="1"/>
                <a:t>bernegara</a:t>
              </a:r>
              <a:r>
                <a:rPr lang="en-US" sz="2800" dirty="0"/>
                <a:t>.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1606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361</TotalTime>
  <Words>96</Words>
  <Application>Microsoft Macintosh PowerPoint</Application>
  <PresentationFormat>Custom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Breeze</vt:lpstr>
      <vt:lpstr>Dinamika, Tantangan, Esensi dan Urgensi Pancasila dalam Kehidupan Berbangsa dan Bernegara  Pertemuan ke-4 </vt:lpstr>
      <vt:lpstr>Dinamika dan Tantangan Pancasila dalam Kehidupan Berbangsa dan Bernegara</vt:lpstr>
      <vt:lpstr>Esensi dan Urgensi Pancasila dalam Kehidupan Berbangsa dan Bernegara</vt:lpstr>
    </vt:vector>
  </TitlesOfParts>
  <Company>DELL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BAGAIMANA PANCASILA DALAM ARUS SEJARAH BANGSA INDONESIA?</dc:title>
  <dc:creator>DELL-PC</dc:creator>
  <cp:lastModifiedBy>Macbook Air</cp:lastModifiedBy>
  <cp:revision>54</cp:revision>
  <dcterms:created xsi:type="dcterms:W3CDTF">2019-03-26T05:49:05Z</dcterms:created>
  <dcterms:modified xsi:type="dcterms:W3CDTF">2020-09-11T03:40:23Z</dcterms:modified>
</cp:coreProperties>
</file>