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sldIdLst>
    <p:sldId id="256" r:id="rId2"/>
    <p:sldId id="257" r:id="rId3"/>
    <p:sldId id="279" r:id="rId4"/>
    <p:sldId id="282" r:id="rId5"/>
    <p:sldId id="283" r:id="rId6"/>
    <p:sldId id="284" r:id="rId7"/>
    <p:sldId id="28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FEB1CFD-41CD-A344-8A96-FE80629DDCCB}">
          <p14:sldIdLst>
            <p14:sldId id="256"/>
            <p14:sldId id="257"/>
            <p14:sldId id="279"/>
            <p14:sldId id="282"/>
            <p14:sldId id="283"/>
            <p14:sldId id="284"/>
            <p14:sldId id="285"/>
          </p14:sldIdLst>
        </p14:section>
        <p14:section name="Untitled Section" id="{F88C4A54-AA38-084E-8DEF-73059D899A00}">
          <p14:sldIdLst/>
        </p14:section>
        <p14:section name="Untitled Section" id="{AFFA490E-B2E0-7F4A-86C3-3869065E233B}">
          <p14:sldIdLst/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6"/>
  </p:normalViewPr>
  <p:slideViewPr>
    <p:cSldViewPr snapToGrid="0" snapToObjects="1">
      <p:cViewPr>
        <p:scale>
          <a:sx n="76" d="100"/>
          <a:sy n="76" d="100"/>
        </p:scale>
        <p:origin x="-584" y="-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7625D6-AB3C-4959-9D7B-089CC6837A8C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3825A465-DD90-42D9-AE09-AB9F7B25FCE7}">
      <dgm:prSet phldrT="[Text]" custT="1"/>
      <dgm:spPr/>
      <dgm:t>
        <a:bodyPr/>
        <a:lstStyle/>
        <a:p>
          <a:r>
            <a:rPr lang="en-US" sz="2800" dirty="0" err="1" smtClean="0"/>
            <a:t>Masalah</a:t>
          </a:r>
          <a:r>
            <a:rPr lang="en-US" sz="2800" dirty="0" smtClean="0"/>
            <a:t> Negara</a:t>
          </a:r>
          <a:endParaRPr lang="en-US" sz="2800" dirty="0"/>
        </a:p>
      </dgm:t>
    </dgm:pt>
    <dgm:pt modelId="{A3B555DD-1073-4BEA-8B15-6A807C76106C}" type="parTrans" cxnId="{411D23D4-B958-4570-AA23-674A92325FD9}">
      <dgm:prSet/>
      <dgm:spPr/>
      <dgm:t>
        <a:bodyPr/>
        <a:lstStyle/>
        <a:p>
          <a:endParaRPr lang="en-US"/>
        </a:p>
      </dgm:t>
    </dgm:pt>
    <dgm:pt modelId="{1DEBBB26-99A3-45F3-A537-690220F4C42E}" type="sibTrans" cxnId="{411D23D4-B958-4570-AA23-674A92325FD9}">
      <dgm:prSet/>
      <dgm:spPr/>
      <dgm:t>
        <a:bodyPr/>
        <a:lstStyle/>
        <a:p>
          <a:endParaRPr lang="en-US"/>
        </a:p>
      </dgm:t>
    </dgm:pt>
    <dgm:pt modelId="{E14EB808-F23B-4415-910C-B12CD0D38B93}">
      <dgm:prSet phldrT="[Text]"/>
      <dgm:spPr/>
      <dgm:t>
        <a:bodyPr/>
        <a:lstStyle/>
        <a:p>
          <a:r>
            <a:rPr lang="en-US" dirty="0" err="1" smtClean="0"/>
            <a:t>Kesadaran</a:t>
          </a:r>
          <a:r>
            <a:rPr lang="en-US" dirty="0" smtClean="0"/>
            <a:t> </a:t>
          </a:r>
          <a:r>
            <a:rPr lang="en-US" dirty="0" err="1" smtClean="0"/>
            <a:t>Perpajakan</a:t>
          </a:r>
          <a:endParaRPr lang="en-US" dirty="0"/>
        </a:p>
      </dgm:t>
    </dgm:pt>
    <dgm:pt modelId="{31C9D7D1-E203-4BD0-BCF6-220A91C5BD2D}" type="parTrans" cxnId="{9F655856-B064-4FFD-A7AC-16EACE404B35}">
      <dgm:prSet/>
      <dgm:spPr/>
      <dgm:t>
        <a:bodyPr/>
        <a:lstStyle/>
        <a:p>
          <a:endParaRPr lang="en-US"/>
        </a:p>
      </dgm:t>
    </dgm:pt>
    <dgm:pt modelId="{0B108010-5192-48A4-B185-483DB7226449}" type="sibTrans" cxnId="{9F655856-B064-4FFD-A7AC-16EACE404B35}">
      <dgm:prSet/>
      <dgm:spPr/>
      <dgm:t>
        <a:bodyPr/>
        <a:lstStyle/>
        <a:p>
          <a:endParaRPr lang="en-US"/>
        </a:p>
      </dgm:t>
    </dgm:pt>
    <dgm:pt modelId="{C319E917-41A4-4403-A5D4-7997E713E385}">
      <dgm:prSet phldrT="[Text]"/>
      <dgm:spPr/>
      <dgm:t>
        <a:bodyPr/>
        <a:lstStyle/>
        <a:p>
          <a:r>
            <a:rPr lang="en-US" dirty="0" err="1" smtClean="0"/>
            <a:t>Korupsi</a:t>
          </a:r>
          <a:endParaRPr lang="en-US" dirty="0"/>
        </a:p>
      </dgm:t>
    </dgm:pt>
    <dgm:pt modelId="{1E580A5E-B4DD-4871-8C69-5F8A17E56A90}" type="parTrans" cxnId="{F21F3EF3-61F3-401A-92F2-8527B08E406E}">
      <dgm:prSet/>
      <dgm:spPr/>
      <dgm:t>
        <a:bodyPr/>
        <a:lstStyle/>
        <a:p>
          <a:endParaRPr lang="en-US"/>
        </a:p>
      </dgm:t>
    </dgm:pt>
    <dgm:pt modelId="{0443804E-158A-43F6-927C-A0096B514220}" type="sibTrans" cxnId="{F21F3EF3-61F3-401A-92F2-8527B08E406E}">
      <dgm:prSet/>
      <dgm:spPr/>
      <dgm:t>
        <a:bodyPr/>
        <a:lstStyle/>
        <a:p>
          <a:endParaRPr lang="en-US"/>
        </a:p>
      </dgm:t>
    </dgm:pt>
    <dgm:pt modelId="{E92CD1E4-9C57-4902-A851-097FF508AAD9}">
      <dgm:prSet phldrT="[Text]"/>
      <dgm:spPr/>
      <dgm:t>
        <a:bodyPr/>
        <a:lstStyle/>
        <a:p>
          <a:r>
            <a:rPr lang="en-US" dirty="0" err="1" smtClean="0"/>
            <a:t>Lingkungan</a:t>
          </a:r>
          <a:endParaRPr lang="en-US" dirty="0"/>
        </a:p>
      </dgm:t>
    </dgm:pt>
    <dgm:pt modelId="{E2CB90A2-C189-44C6-B6F5-0C13E4E6AFFB}" type="parTrans" cxnId="{8EFFC5CF-BD58-4E33-8DEA-AB16023CB14A}">
      <dgm:prSet/>
      <dgm:spPr/>
      <dgm:t>
        <a:bodyPr/>
        <a:lstStyle/>
        <a:p>
          <a:endParaRPr lang="en-US"/>
        </a:p>
      </dgm:t>
    </dgm:pt>
    <dgm:pt modelId="{EEF1A3DE-260C-45AD-8422-69B37F09B245}" type="sibTrans" cxnId="{8EFFC5CF-BD58-4E33-8DEA-AB16023CB14A}">
      <dgm:prSet/>
      <dgm:spPr/>
      <dgm:t>
        <a:bodyPr/>
        <a:lstStyle/>
        <a:p>
          <a:endParaRPr lang="en-US"/>
        </a:p>
      </dgm:t>
    </dgm:pt>
    <dgm:pt modelId="{CA744044-CAB6-4B89-BA2B-435A626EE819}">
      <dgm:prSet phldrT="[Text]"/>
      <dgm:spPr/>
      <dgm:t>
        <a:bodyPr/>
        <a:lstStyle/>
        <a:p>
          <a:r>
            <a:rPr lang="en-US" dirty="0" err="1" smtClean="0"/>
            <a:t>Disintegrasi</a:t>
          </a:r>
          <a:r>
            <a:rPr lang="en-US" dirty="0" smtClean="0"/>
            <a:t> </a:t>
          </a:r>
          <a:r>
            <a:rPr lang="en-US" dirty="0" err="1" smtClean="0"/>
            <a:t>Bangsa</a:t>
          </a:r>
          <a:endParaRPr lang="en-US" dirty="0"/>
        </a:p>
      </dgm:t>
    </dgm:pt>
    <dgm:pt modelId="{D1443B15-2798-4279-A289-48F867FFF811}" type="parTrans" cxnId="{4104EAD9-8238-44F4-A54B-4972CFE085BA}">
      <dgm:prSet/>
      <dgm:spPr/>
      <dgm:t>
        <a:bodyPr/>
        <a:lstStyle/>
        <a:p>
          <a:endParaRPr lang="en-US"/>
        </a:p>
      </dgm:t>
    </dgm:pt>
    <dgm:pt modelId="{F74E5DFF-C3D4-4413-B26C-501E093ED5F6}" type="sibTrans" cxnId="{4104EAD9-8238-44F4-A54B-4972CFE085BA}">
      <dgm:prSet/>
      <dgm:spPr/>
      <dgm:t>
        <a:bodyPr/>
        <a:lstStyle/>
        <a:p>
          <a:endParaRPr lang="en-US"/>
        </a:p>
      </dgm:t>
    </dgm:pt>
    <dgm:pt modelId="{3F15CDA9-6503-4058-987F-F0010DB2D9E5}">
      <dgm:prSet/>
      <dgm:spPr/>
      <dgm:t>
        <a:bodyPr/>
        <a:lstStyle/>
        <a:p>
          <a:r>
            <a:rPr lang="en-US" smtClean="0"/>
            <a:t>Dekadensi</a:t>
          </a:r>
          <a:r>
            <a:rPr lang="en-US" dirty="0" smtClean="0"/>
            <a:t> Moral</a:t>
          </a:r>
          <a:endParaRPr lang="en-US" dirty="0"/>
        </a:p>
      </dgm:t>
    </dgm:pt>
    <dgm:pt modelId="{E59254C2-0EE9-4CAD-8C62-6C73618726E1}" type="parTrans" cxnId="{DAADF064-1E60-4029-B376-6F5C33E78D9F}">
      <dgm:prSet/>
      <dgm:spPr/>
      <dgm:t>
        <a:bodyPr/>
        <a:lstStyle/>
        <a:p>
          <a:endParaRPr lang="en-US"/>
        </a:p>
      </dgm:t>
    </dgm:pt>
    <dgm:pt modelId="{764049DF-1901-4D07-90DC-86652A0CB7E9}" type="sibTrans" cxnId="{DAADF064-1E60-4029-B376-6F5C33E78D9F}">
      <dgm:prSet/>
      <dgm:spPr/>
      <dgm:t>
        <a:bodyPr/>
        <a:lstStyle/>
        <a:p>
          <a:endParaRPr lang="en-US"/>
        </a:p>
      </dgm:t>
    </dgm:pt>
    <dgm:pt modelId="{98BFDB72-E1BF-4E0B-A6AF-3D8A12F52369}">
      <dgm:prSet/>
      <dgm:spPr/>
      <dgm:t>
        <a:bodyPr/>
        <a:lstStyle/>
        <a:p>
          <a:r>
            <a:rPr lang="en-US" smtClean="0"/>
            <a:t>Penegakan Hukum yang Berkeadilan</a:t>
          </a:r>
          <a:endParaRPr lang="en-US"/>
        </a:p>
      </dgm:t>
    </dgm:pt>
    <dgm:pt modelId="{2EFABB41-64AD-4C87-A485-39D07093E59A}" type="parTrans" cxnId="{BC7E0937-21EF-479D-A114-8E885BCF6EED}">
      <dgm:prSet/>
      <dgm:spPr/>
      <dgm:t>
        <a:bodyPr/>
        <a:lstStyle/>
        <a:p>
          <a:endParaRPr lang="en-US"/>
        </a:p>
      </dgm:t>
    </dgm:pt>
    <dgm:pt modelId="{F2EF7187-4301-4163-B652-E164829B5963}" type="sibTrans" cxnId="{BC7E0937-21EF-479D-A114-8E885BCF6EED}">
      <dgm:prSet/>
      <dgm:spPr/>
      <dgm:t>
        <a:bodyPr/>
        <a:lstStyle/>
        <a:p>
          <a:endParaRPr lang="en-US"/>
        </a:p>
      </dgm:t>
    </dgm:pt>
    <dgm:pt modelId="{8207BA92-7A11-4F90-A2E8-40A486E84AF2}">
      <dgm:prSet/>
      <dgm:spPr/>
      <dgm:t>
        <a:bodyPr/>
        <a:lstStyle/>
        <a:p>
          <a:r>
            <a:rPr lang="en-US" smtClean="0"/>
            <a:t>Terorisme</a:t>
          </a:r>
          <a:endParaRPr lang="en-US"/>
        </a:p>
      </dgm:t>
    </dgm:pt>
    <dgm:pt modelId="{549BBCB4-7BE2-4A64-98D4-629727B50D24}" type="parTrans" cxnId="{271DDFF6-D71F-4D29-A74A-2911E4DAF84D}">
      <dgm:prSet/>
      <dgm:spPr/>
      <dgm:t>
        <a:bodyPr/>
        <a:lstStyle/>
        <a:p>
          <a:endParaRPr lang="en-US"/>
        </a:p>
      </dgm:t>
    </dgm:pt>
    <dgm:pt modelId="{2036996F-B823-4351-AAC3-DC70B888FCB8}" type="sibTrans" cxnId="{271DDFF6-D71F-4D29-A74A-2911E4DAF84D}">
      <dgm:prSet/>
      <dgm:spPr/>
      <dgm:t>
        <a:bodyPr/>
        <a:lstStyle/>
        <a:p>
          <a:endParaRPr lang="en-US"/>
        </a:p>
      </dgm:t>
    </dgm:pt>
    <dgm:pt modelId="{0FC859EE-744D-423D-80FB-5A75DF646EF9}" type="pres">
      <dgm:prSet presAssocID="{4A7625D6-AB3C-4959-9D7B-089CC6837A8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E942469-8618-4AC7-8CB5-11340680B9CF}" type="pres">
      <dgm:prSet presAssocID="{3825A465-DD90-42D9-AE09-AB9F7B25FCE7}" presName="root1" presStyleCnt="0"/>
      <dgm:spPr/>
      <dgm:t>
        <a:bodyPr/>
        <a:lstStyle/>
        <a:p>
          <a:endParaRPr lang="en-US"/>
        </a:p>
      </dgm:t>
    </dgm:pt>
    <dgm:pt modelId="{7E9EA0C4-D52B-4D50-A213-8E2A7895C56F}" type="pres">
      <dgm:prSet presAssocID="{3825A465-DD90-42D9-AE09-AB9F7B25FCE7}" presName="LevelOneTextNode" presStyleLbl="node0" presStyleIdx="0" presStyleCnt="1" custScaleX="178828" custLinFactNeighborX="-41320" custLinFactNeighborY="-97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9BAD27-9F75-4FAF-808E-2B321314A006}" type="pres">
      <dgm:prSet presAssocID="{3825A465-DD90-42D9-AE09-AB9F7B25FCE7}" presName="level2hierChild" presStyleCnt="0"/>
      <dgm:spPr/>
      <dgm:t>
        <a:bodyPr/>
        <a:lstStyle/>
        <a:p>
          <a:endParaRPr lang="en-US"/>
        </a:p>
      </dgm:t>
    </dgm:pt>
    <dgm:pt modelId="{59DAB0F7-9337-4915-A90C-3A7258AF95DE}" type="pres">
      <dgm:prSet presAssocID="{31C9D7D1-E203-4BD0-BCF6-220A91C5BD2D}" presName="conn2-1" presStyleLbl="parChTrans1D2" presStyleIdx="0" presStyleCnt="7"/>
      <dgm:spPr/>
      <dgm:t>
        <a:bodyPr/>
        <a:lstStyle/>
        <a:p>
          <a:endParaRPr lang="en-US"/>
        </a:p>
      </dgm:t>
    </dgm:pt>
    <dgm:pt modelId="{A700C36E-DB8A-4A9E-A299-F1707297FA12}" type="pres">
      <dgm:prSet presAssocID="{31C9D7D1-E203-4BD0-BCF6-220A91C5BD2D}" presName="connTx" presStyleLbl="parChTrans1D2" presStyleIdx="0" presStyleCnt="7"/>
      <dgm:spPr/>
      <dgm:t>
        <a:bodyPr/>
        <a:lstStyle/>
        <a:p>
          <a:endParaRPr lang="en-US"/>
        </a:p>
      </dgm:t>
    </dgm:pt>
    <dgm:pt modelId="{50CA86C1-47F1-47FC-9CFD-41888FF394D4}" type="pres">
      <dgm:prSet presAssocID="{E14EB808-F23B-4415-910C-B12CD0D38B93}" presName="root2" presStyleCnt="0"/>
      <dgm:spPr/>
      <dgm:t>
        <a:bodyPr/>
        <a:lstStyle/>
        <a:p>
          <a:endParaRPr lang="en-US"/>
        </a:p>
      </dgm:t>
    </dgm:pt>
    <dgm:pt modelId="{C22D2763-F50B-4833-A28C-2176A62C6A90}" type="pres">
      <dgm:prSet presAssocID="{E14EB808-F23B-4415-910C-B12CD0D38B93}" presName="LevelTwoTextNode" presStyleLbl="node2" presStyleIdx="0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C9745D-1088-4906-851D-8482A1C51646}" type="pres">
      <dgm:prSet presAssocID="{E14EB808-F23B-4415-910C-B12CD0D38B93}" presName="level3hierChild" presStyleCnt="0"/>
      <dgm:spPr/>
      <dgm:t>
        <a:bodyPr/>
        <a:lstStyle/>
        <a:p>
          <a:endParaRPr lang="en-US"/>
        </a:p>
      </dgm:t>
    </dgm:pt>
    <dgm:pt modelId="{E203FC4F-B12B-4842-B698-D8EA47BF6253}" type="pres">
      <dgm:prSet presAssocID="{1E580A5E-B4DD-4871-8C69-5F8A17E56A90}" presName="conn2-1" presStyleLbl="parChTrans1D2" presStyleIdx="1" presStyleCnt="7"/>
      <dgm:spPr/>
      <dgm:t>
        <a:bodyPr/>
        <a:lstStyle/>
        <a:p>
          <a:endParaRPr lang="en-US"/>
        </a:p>
      </dgm:t>
    </dgm:pt>
    <dgm:pt modelId="{436EBF6C-D749-40BA-96B6-799F615909DB}" type="pres">
      <dgm:prSet presAssocID="{1E580A5E-B4DD-4871-8C69-5F8A17E56A90}" presName="connTx" presStyleLbl="parChTrans1D2" presStyleIdx="1" presStyleCnt="7"/>
      <dgm:spPr/>
      <dgm:t>
        <a:bodyPr/>
        <a:lstStyle/>
        <a:p>
          <a:endParaRPr lang="en-US"/>
        </a:p>
      </dgm:t>
    </dgm:pt>
    <dgm:pt modelId="{AF6D80CF-07DF-44B0-B4D3-A139C855FE71}" type="pres">
      <dgm:prSet presAssocID="{C319E917-41A4-4403-A5D4-7997E713E385}" presName="root2" presStyleCnt="0"/>
      <dgm:spPr/>
      <dgm:t>
        <a:bodyPr/>
        <a:lstStyle/>
        <a:p>
          <a:endParaRPr lang="en-US"/>
        </a:p>
      </dgm:t>
    </dgm:pt>
    <dgm:pt modelId="{8BC15B0F-D881-4142-AD63-AA355A22A7A8}" type="pres">
      <dgm:prSet presAssocID="{C319E917-41A4-4403-A5D4-7997E713E385}" presName="LevelTwoTextNode" presStyleLbl="node2" presStyleIdx="1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A3EA948-2218-45A8-B6E3-5341FF1F6066}" type="pres">
      <dgm:prSet presAssocID="{C319E917-41A4-4403-A5D4-7997E713E385}" presName="level3hierChild" presStyleCnt="0"/>
      <dgm:spPr/>
      <dgm:t>
        <a:bodyPr/>
        <a:lstStyle/>
        <a:p>
          <a:endParaRPr lang="en-US"/>
        </a:p>
      </dgm:t>
    </dgm:pt>
    <dgm:pt modelId="{D5311E21-3A5F-47E2-BA06-8EE4AE4155B8}" type="pres">
      <dgm:prSet presAssocID="{E2CB90A2-C189-44C6-B6F5-0C13E4E6AFFB}" presName="conn2-1" presStyleLbl="parChTrans1D2" presStyleIdx="2" presStyleCnt="7"/>
      <dgm:spPr/>
      <dgm:t>
        <a:bodyPr/>
        <a:lstStyle/>
        <a:p>
          <a:endParaRPr lang="en-US"/>
        </a:p>
      </dgm:t>
    </dgm:pt>
    <dgm:pt modelId="{A57D37CC-A9DF-4DDF-BE79-33BA140DB0E3}" type="pres">
      <dgm:prSet presAssocID="{E2CB90A2-C189-44C6-B6F5-0C13E4E6AFFB}" presName="connTx" presStyleLbl="parChTrans1D2" presStyleIdx="2" presStyleCnt="7"/>
      <dgm:spPr/>
      <dgm:t>
        <a:bodyPr/>
        <a:lstStyle/>
        <a:p>
          <a:endParaRPr lang="en-US"/>
        </a:p>
      </dgm:t>
    </dgm:pt>
    <dgm:pt modelId="{06103C5D-3941-418C-A756-67E2CB940991}" type="pres">
      <dgm:prSet presAssocID="{E92CD1E4-9C57-4902-A851-097FF508AAD9}" presName="root2" presStyleCnt="0"/>
      <dgm:spPr/>
      <dgm:t>
        <a:bodyPr/>
        <a:lstStyle/>
        <a:p>
          <a:endParaRPr lang="en-US"/>
        </a:p>
      </dgm:t>
    </dgm:pt>
    <dgm:pt modelId="{EAEB8246-53B5-47DD-B213-38F05F6AB08A}" type="pres">
      <dgm:prSet presAssocID="{E92CD1E4-9C57-4902-A851-097FF508AAD9}" presName="LevelTwoTextNode" presStyleLbl="node2" presStyleIdx="2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BF6756-65B8-4842-90BF-FED3003D04F1}" type="pres">
      <dgm:prSet presAssocID="{E92CD1E4-9C57-4902-A851-097FF508AAD9}" presName="level3hierChild" presStyleCnt="0"/>
      <dgm:spPr/>
      <dgm:t>
        <a:bodyPr/>
        <a:lstStyle/>
        <a:p>
          <a:endParaRPr lang="en-US"/>
        </a:p>
      </dgm:t>
    </dgm:pt>
    <dgm:pt modelId="{32A24C91-6788-47F2-A50D-74B9C04EDC64}" type="pres">
      <dgm:prSet presAssocID="{D1443B15-2798-4279-A289-48F867FFF811}" presName="conn2-1" presStyleLbl="parChTrans1D2" presStyleIdx="3" presStyleCnt="7"/>
      <dgm:spPr/>
      <dgm:t>
        <a:bodyPr/>
        <a:lstStyle/>
        <a:p>
          <a:endParaRPr lang="en-US"/>
        </a:p>
      </dgm:t>
    </dgm:pt>
    <dgm:pt modelId="{2D3A231D-A373-4FBB-89DD-A29D4A18B7A7}" type="pres">
      <dgm:prSet presAssocID="{D1443B15-2798-4279-A289-48F867FFF811}" presName="connTx" presStyleLbl="parChTrans1D2" presStyleIdx="3" presStyleCnt="7"/>
      <dgm:spPr/>
      <dgm:t>
        <a:bodyPr/>
        <a:lstStyle/>
        <a:p>
          <a:endParaRPr lang="en-US"/>
        </a:p>
      </dgm:t>
    </dgm:pt>
    <dgm:pt modelId="{D9E99D0E-0720-4244-B4F2-D36AFE2BEE6C}" type="pres">
      <dgm:prSet presAssocID="{CA744044-CAB6-4B89-BA2B-435A626EE819}" presName="root2" presStyleCnt="0"/>
      <dgm:spPr/>
      <dgm:t>
        <a:bodyPr/>
        <a:lstStyle/>
        <a:p>
          <a:endParaRPr lang="en-US"/>
        </a:p>
      </dgm:t>
    </dgm:pt>
    <dgm:pt modelId="{8018C5D6-63C8-4BD2-ADEF-0C681DE71A63}" type="pres">
      <dgm:prSet presAssocID="{CA744044-CAB6-4B89-BA2B-435A626EE819}" presName="LevelTwoTextNode" presStyleLbl="node2" presStyleIdx="3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1C71001-21A0-4C06-9E54-700B1B85AF0D}" type="pres">
      <dgm:prSet presAssocID="{CA744044-CAB6-4B89-BA2B-435A626EE819}" presName="level3hierChild" presStyleCnt="0"/>
      <dgm:spPr/>
      <dgm:t>
        <a:bodyPr/>
        <a:lstStyle/>
        <a:p>
          <a:endParaRPr lang="en-US"/>
        </a:p>
      </dgm:t>
    </dgm:pt>
    <dgm:pt modelId="{903F8412-DBCF-41A3-ACCE-0E61CC1BAC1E}" type="pres">
      <dgm:prSet presAssocID="{E59254C2-0EE9-4CAD-8C62-6C73618726E1}" presName="conn2-1" presStyleLbl="parChTrans1D2" presStyleIdx="4" presStyleCnt="7"/>
      <dgm:spPr/>
      <dgm:t>
        <a:bodyPr/>
        <a:lstStyle/>
        <a:p>
          <a:endParaRPr lang="en-US"/>
        </a:p>
      </dgm:t>
    </dgm:pt>
    <dgm:pt modelId="{2834BB21-0297-41FD-9422-CA1ACFBFE867}" type="pres">
      <dgm:prSet presAssocID="{E59254C2-0EE9-4CAD-8C62-6C73618726E1}" presName="connTx" presStyleLbl="parChTrans1D2" presStyleIdx="4" presStyleCnt="7"/>
      <dgm:spPr/>
      <dgm:t>
        <a:bodyPr/>
        <a:lstStyle/>
        <a:p>
          <a:endParaRPr lang="en-US"/>
        </a:p>
      </dgm:t>
    </dgm:pt>
    <dgm:pt modelId="{22342D1E-84F1-476B-B901-84D8BD9D639D}" type="pres">
      <dgm:prSet presAssocID="{3F15CDA9-6503-4058-987F-F0010DB2D9E5}" presName="root2" presStyleCnt="0"/>
      <dgm:spPr/>
      <dgm:t>
        <a:bodyPr/>
        <a:lstStyle/>
        <a:p>
          <a:endParaRPr lang="en-US"/>
        </a:p>
      </dgm:t>
    </dgm:pt>
    <dgm:pt modelId="{11A21D50-CA00-4EB0-AC94-8B4CB2507B8A}" type="pres">
      <dgm:prSet presAssocID="{3F15CDA9-6503-4058-987F-F0010DB2D9E5}" presName="LevelTwoTextNode" presStyleLbl="node2" presStyleIdx="4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DF6D282-66E6-4A63-A10A-A694113AB21F}" type="pres">
      <dgm:prSet presAssocID="{3F15CDA9-6503-4058-987F-F0010DB2D9E5}" presName="level3hierChild" presStyleCnt="0"/>
      <dgm:spPr/>
      <dgm:t>
        <a:bodyPr/>
        <a:lstStyle/>
        <a:p>
          <a:endParaRPr lang="en-US"/>
        </a:p>
      </dgm:t>
    </dgm:pt>
    <dgm:pt modelId="{E54DEE34-9C83-4640-B8D0-4B4997AFFA1B}" type="pres">
      <dgm:prSet presAssocID="{549BBCB4-7BE2-4A64-98D4-629727B50D24}" presName="conn2-1" presStyleLbl="parChTrans1D2" presStyleIdx="5" presStyleCnt="7"/>
      <dgm:spPr/>
      <dgm:t>
        <a:bodyPr/>
        <a:lstStyle/>
        <a:p>
          <a:endParaRPr lang="en-US"/>
        </a:p>
      </dgm:t>
    </dgm:pt>
    <dgm:pt modelId="{BD741712-2E9F-40DE-A318-211BEE613737}" type="pres">
      <dgm:prSet presAssocID="{549BBCB4-7BE2-4A64-98D4-629727B50D24}" presName="connTx" presStyleLbl="parChTrans1D2" presStyleIdx="5" presStyleCnt="7"/>
      <dgm:spPr/>
      <dgm:t>
        <a:bodyPr/>
        <a:lstStyle/>
        <a:p>
          <a:endParaRPr lang="en-US"/>
        </a:p>
      </dgm:t>
    </dgm:pt>
    <dgm:pt modelId="{EB4E9EDC-AEB7-47A1-B5A7-90854FE1B4A1}" type="pres">
      <dgm:prSet presAssocID="{8207BA92-7A11-4F90-A2E8-40A486E84AF2}" presName="root2" presStyleCnt="0"/>
      <dgm:spPr/>
      <dgm:t>
        <a:bodyPr/>
        <a:lstStyle/>
        <a:p>
          <a:endParaRPr lang="en-US"/>
        </a:p>
      </dgm:t>
    </dgm:pt>
    <dgm:pt modelId="{9C89A3C3-2EF4-4D29-A915-38C0BEE4E586}" type="pres">
      <dgm:prSet presAssocID="{8207BA92-7A11-4F90-A2E8-40A486E84AF2}" presName="LevelTwoTextNode" presStyleLbl="node2" presStyleIdx="5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67663CB-BC35-4A72-8035-7F8A8B6F240D}" type="pres">
      <dgm:prSet presAssocID="{8207BA92-7A11-4F90-A2E8-40A486E84AF2}" presName="level3hierChild" presStyleCnt="0"/>
      <dgm:spPr/>
      <dgm:t>
        <a:bodyPr/>
        <a:lstStyle/>
        <a:p>
          <a:endParaRPr lang="en-US"/>
        </a:p>
      </dgm:t>
    </dgm:pt>
    <dgm:pt modelId="{8F6CA74A-CCC1-4ED8-980C-5497171BC37D}" type="pres">
      <dgm:prSet presAssocID="{2EFABB41-64AD-4C87-A485-39D07093E59A}" presName="conn2-1" presStyleLbl="parChTrans1D2" presStyleIdx="6" presStyleCnt="7"/>
      <dgm:spPr/>
      <dgm:t>
        <a:bodyPr/>
        <a:lstStyle/>
        <a:p>
          <a:endParaRPr lang="en-US"/>
        </a:p>
      </dgm:t>
    </dgm:pt>
    <dgm:pt modelId="{0CB55226-1E9A-4A39-B0F9-173F9CE5AF85}" type="pres">
      <dgm:prSet presAssocID="{2EFABB41-64AD-4C87-A485-39D07093E59A}" presName="connTx" presStyleLbl="parChTrans1D2" presStyleIdx="6" presStyleCnt="7"/>
      <dgm:spPr/>
      <dgm:t>
        <a:bodyPr/>
        <a:lstStyle/>
        <a:p>
          <a:endParaRPr lang="en-US"/>
        </a:p>
      </dgm:t>
    </dgm:pt>
    <dgm:pt modelId="{71E0070B-DCCF-4D53-B9FB-C85AFE840728}" type="pres">
      <dgm:prSet presAssocID="{98BFDB72-E1BF-4E0B-A6AF-3D8A12F52369}" presName="root2" presStyleCnt="0"/>
      <dgm:spPr/>
      <dgm:t>
        <a:bodyPr/>
        <a:lstStyle/>
        <a:p>
          <a:endParaRPr lang="en-US"/>
        </a:p>
      </dgm:t>
    </dgm:pt>
    <dgm:pt modelId="{14BB8223-08F0-4E8F-9C43-31F6F83D0751}" type="pres">
      <dgm:prSet presAssocID="{98BFDB72-E1BF-4E0B-A6AF-3D8A12F52369}" presName="LevelTwoTextNode" presStyleLbl="node2" presStyleIdx="6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008C31D-ECFB-4D7E-B2AB-5225938087B6}" type="pres">
      <dgm:prSet presAssocID="{98BFDB72-E1BF-4E0B-A6AF-3D8A12F52369}" presName="level3hierChild" presStyleCnt="0"/>
      <dgm:spPr/>
      <dgm:t>
        <a:bodyPr/>
        <a:lstStyle/>
        <a:p>
          <a:endParaRPr lang="en-US"/>
        </a:p>
      </dgm:t>
    </dgm:pt>
  </dgm:ptLst>
  <dgm:cxnLst>
    <dgm:cxn modelId="{DBB1441F-5A27-4D42-AAAD-17E7735BCD61}" type="presOf" srcId="{8207BA92-7A11-4F90-A2E8-40A486E84AF2}" destId="{9C89A3C3-2EF4-4D29-A915-38C0BEE4E586}" srcOrd="0" destOrd="0" presId="urn:microsoft.com/office/officeart/2008/layout/HorizontalMultiLevelHierarchy"/>
    <dgm:cxn modelId="{09FB2922-DD0E-4938-A611-58D0D44B319A}" type="presOf" srcId="{549BBCB4-7BE2-4A64-98D4-629727B50D24}" destId="{E54DEE34-9C83-4640-B8D0-4B4997AFFA1B}" srcOrd="0" destOrd="0" presId="urn:microsoft.com/office/officeart/2008/layout/HorizontalMultiLevelHierarchy"/>
    <dgm:cxn modelId="{92C1534A-BA03-490E-A677-2DC55DE623BA}" type="presOf" srcId="{3825A465-DD90-42D9-AE09-AB9F7B25FCE7}" destId="{7E9EA0C4-D52B-4D50-A213-8E2A7895C56F}" srcOrd="0" destOrd="0" presId="urn:microsoft.com/office/officeart/2008/layout/HorizontalMultiLevelHierarchy"/>
    <dgm:cxn modelId="{4A27F907-60EC-4A81-BCF0-43418C308E88}" type="presOf" srcId="{D1443B15-2798-4279-A289-48F867FFF811}" destId="{32A24C91-6788-47F2-A50D-74B9C04EDC64}" srcOrd="0" destOrd="0" presId="urn:microsoft.com/office/officeart/2008/layout/HorizontalMultiLevelHierarchy"/>
    <dgm:cxn modelId="{F21F3EF3-61F3-401A-92F2-8527B08E406E}" srcId="{3825A465-DD90-42D9-AE09-AB9F7B25FCE7}" destId="{C319E917-41A4-4403-A5D4-7997E713E385}" srcOrd="1" destOrd="0" parTransId="{1E580A5E-B4DD-4871-8C69-5F8A17E56A90}" sibTransId="{0443804E-158A-43F6-927C-A0096B514220}"/>
    <dgm:cxn modelId="{D48E0CFA-D00E-4615-9D1F-BD8BA94EFEC3}" type="presOf" srcId="{2EFABB41-64AD-4C87-A485-39D07093E59A}" destId="{8F6CA74A-CCC1-4ED8-980C-5497171BC37D}" srcOrd="0" destOrd="0" presId="urn:microsoft.com/office/officeart/2008/layout/HorizontalMultiLevelHierarchy"/>
    <dgm:cxn modelId="{0BDCA222-5DE8-40D1-B863-9EC144295706}" type="presOf" srcId="{E59254C2-0EE9-4CAD-8C62-6C73618726E1}" destId="{2834BB21-0297-41FD-9422-CA1ACFBFE867}" srcOrd="1" destOrd="0" presId="urn:microsoft.com/office/officeart/2008/layout/HorizontalMultiLevelHierarchy"/>
    <dgm:cxn modelId="{5AE271E8-D711-4C77-B5EA-F7869941558F}" type="presOf" srcId="{D1443B15-2798-4279-A289-48F867FFF811}" destId="{2D3A231D-A373-4FBB-89DD-A29D4A18B7A7}" srcOrd="1" destOrd="0" presId="urn:microsoft.com/office/officeart/2008/layout/HorizontalMultiLevelHierarchy"/>
    <dgm:cxn modelId="{F5236F0C-BDA3-44B3-AA61-A8C9AB5280EB}" type="presOf" srcId="{4A7625D6-AB3C-4959-9D7B-089CC6837A8C}" destId="{0FC859EE-744D-423D-80FB-5A75DF646EF9}" srcOrd="0" destOrd="0" presId="urn:microsoft.com/office/officeart/2008/layout/HorizontalMultiLevelHierarchy"/>
    <dgm:cxn modelId="{93EB1752-55C9-41AB-84F3-D8202E882EFF}" type="presOf" srcId="{E92CD1E4-9C57-4902-A851-097FF508AAD9}" destId="{EAEB8246-53B5-47DD-B213-38F05F6AB08A}" srcOrd="0" destOrd="0" presId="urn:microsoft.com/office/officeart/2008/layout/HorizontalMultiLevelHierarchy"/>
    <dgm:cxn modelId="{411D23D4-B958-4570-AA23-674A92325FD9}" srcId="{4A7625D6-AB3C-4959-9D7B-089CC6837A8C}" destId="{3825A465-DD90-42D9-AE09-AB9F7B25FCE7}" srcOrd="0" destOrd="0" parTransId="{A3B555DD-1073-4BEA-8B15-6A807C76106C}" sibTransId="{1DEBBB26-99A3-45F3-A537-690220F4C42E}"/>
    <dgm:cxn modelId="{54CD4232-8D36-4176-B435-85CFB634B167}" type="presOf" srcId="{E2CB90A2-C189-44C6-B6F5-0C13E4E6AFFB}" destId="{D5311E21-3A5F-47E2-BA06-8EE4AE4155B8}" srcOrd="0" destOrd="0" presId="urn:microsoft.com/office/officeart/2008/layout/HorizontalMultiLevelHierarchy"/>
    <dgm:cxn modelId="{4104EAD9-8238-44F4-A54B-4972CFE085BA}" srcId="{3825A465-DD90-42D9-AE09-AB9F7B25FCE7}" destId="{CA744044-CAB6-4B89-BA2B-435A626EE819}" srcOrd="3" destOrd="0" parTransId="{D1443B15-2798-4279-A289-48F867FFF811}" sibTransId="{F74E5DFF-C3D4-4413-B26C-501E093ED5F6}"/>
    <dgm:cxn modelId="{7E507A69-0F79-4DEC-995D-2001C09E4F16}" type="presOf" srcId="{31C9D7D1-E203-4BD0-BCF6-220A91C5BD2D}" destId="{59DAB0F7-9337-4915-A90C-3A7258AF95DE}" srcOrd="0" destOrd="0" presId="urn:microsoft.com/office/officeart/2008/layout/HorizontalMultiLevelHierarchy"/>
    <dgm:cxn modelId="{35D8E0C8-F5B1-418B-922F-587538B77AEB}" type="presOf" srcId="{E2CB90A2-C189-44C6-B6F5-0C13E4E6AFFB}" destId="{A57D37CC-A9DF-4DDF-BE79-33BA140DB0E3}" srcOrd="1" destOrd="0" presId="urn:microsoft.com/office/officeart/2008/layout/HorizontalMultiLevelHierarchy"/>
    <dgm:cxn modelId="{8EFFC5CF-BD58-4E33-8DEA-AB16023CB14A}" srcId="{3825A465-DD90-42D9-AE09-AB9F7B25FCE7}" destId="{E92CD1E4-9C57-4902-A851-097FF508AAD9}" srcOrd="2" destOrd="0" parTransId="{E2CB90A2-C189-44C6-B6F5-0C13E4E6AFFB}" sibTransId="{EEF1A3DE-260C-45AD-8422-69B37F09B245}"/>
    <dgm:cxn modelId="{28EB1D3B-E281-4103-90E7-4F25DDFF47C8}" type="presOf" srcId="{98BFDB72-E1BF-4E0B-A6AF-3D8A12F52369}" destId="{14BB8223-08F0-4E8F-9C43-31F6F83D0751}" srcOrd="0" destOrd="0" presId="urn:microsoft.com/office/officeart/2008/layout/HorizontalMultiLevelHierarchy"/>
    <dgm:cxn modelId="{BC7E0937-21EF-479D-A114-8E885BCF6EED}" srcId="{3825A465-DD90-42D9-AE09-AB9F7B25FCE7}" destId="{98BFDB72-E1BF-4E0B-A6AF-3D8A12F52369}" srcOrd="6" destOrd="0" parTransId="{2EFABB41-64AD-4C87-A485-39D07093E59A}" sibTransId="{F2EF7187-4301-4163-B652-E164829B5963}"/>
    <dgm:cxn modelId="{B0E3CCC4-EF11-4DEB-BBF7-9A64C135A3CE}" type="presOf" srcId="{3F15CDA9-6503-4058-987F-F0010DB2D9E5}" destId="{11A21D50-CA00-4EB0-AC94-8B4CB2507B8A}" srcOrd="0" destOrd="0" presId="urn:microsoft.com/office/officeart/2008/layout/HorizontalMultiLevelHierarchy"/>
    <dgm:cxn modelId="{08C9754D-FC8F-4395-A7FC-1F131B6EBB97}" type="presOf" srcId="{31C9D7D1-E203-4BD0-BCF6-220A91C5BD2D}" destId="{A700C36E-DB8A-4A9E-A299-F1707297FA12}" srcOrd="1" destOrd="0" presId="urn:microsoft.com/office/officeart/2008/layout/HorizontalMultiLevelHierarchy"/>
    <dgm:cxn modelId="{F64D050A-AA63-4AAE-B440-853CC9971340}" type="presOf" srcId="{549BBCB4-7BE2-4A64-98D4-629727B50D24}" destId="{BD741712-2E9F-40DE-A318-211BEE613737}" srcOrd="1" destOrd="0" presId="urn:microsoft.com/office/officeart/2008/layout/HorizontalMultiLevelHierarchy"/>
    <dgm:cxn modelId="{6F0E37BA-1FC3-4617-947D-56E574D8581E}" type="presOf" srcId="{E14EB808-F23B-4415-910C-B12CD0D38B93}" destId="{C22D2763-F50B-4833-A28C-2176A62C6A90}" srcOrd="0" destOrd="0" presId="urn:microsoft.com/office/officeart/2008/layout/HorizontalMultiLevelHierarchy"/>
    <dgm:cxn modelId="{66904E87-E14E-4427-BD85-4A6B84F85402}" type="presOf" srcId="{1E580A5E-B4DD-4871-8C69-5F8A17E56A90}" destId="{E203FC4F-B12B-4842-B698-D8EA47BF6253}" srcOrd="0" destOrd="0" presId="urn:microsoft.com/office/officeart/2008/layout/HorizontalMultiLevelHierarchy"/>
    <dgm:cxn modelId="{9F655856-B064-4FFD-A7AC-16EACE404B35}" srcId="{3825A465-DD90-42D9-AE09-AB9F7B25FCE7}" destId="{E14EB808-F23B-4415-910C-B12CD0D38B93}" srcOrd="0" destOrd="0" parTransId="{31C9D7D1-E203-4BD0-BCF6-220A91C5BD2D}" sibTransId="{0B108010-5192-48A4-B185-483DB7226449}"/>
    <dgm:cxn modelId="{6FF006EA-491E-453D-9935-EC7129126BFB}" type="presOf" srcId="{2EFABB41-64AD-4C87-A485-39D07093E59A}" destId="{0CB55226-1E9A-4A39-B0F9-173F9CE5AF85}" srcOrd="1" destOrd="0" presId="urn:microsoft.com/office/officeart/2008/layout/HorizontalMultiLevelHierarchy"/>
    <dgm:cxn modelId="{A3EA0F15-DBF5-4C21-81A2-2B252144577C}" type="presOf" srcId="{E59254C2-0EE9-4CAD-8C62-6C73618726E1}" destId="{903F8412-DBCF-41A3-ACCE-0E61CC1BAC1E}" srcOrd="0" destOrd="0" presId="urn:microsoft.com/office/officeart/2008/layout/HorizontalMultiLevelHierarchy"/>
    <dgm:cxn modelId="{DAADF064-1E60-4029-B376-6F5C33E78D9F}" srcId="{3825A465-DD90-42D9-AE09-AB9F7B25FCE7}" destId="{3F15CDA9-6503-4058-987F-F0010DB2D9E5}" srcOrd="4" destOrd="0" parTransId="{E59254C2-0EE9-4CAD-8C62-6C73618726E1}" sibTransId="{764049DF-1901-4D07-90DC-86652A0CB7E9}"/>
    <dgm:cxn modelId="{93150081-F8E6-448D-A1EC-DAABA0AA053C}" type="presOf" srcId="{1E580A5E-B4DD-4871-8C69-5F8A17E56A90}" destId="{436EBF6C-D749-40BA-96B6-799F615909DB}" srcOrd="1" destOrd="0" presId="urn:microsoft.com/office/officeart/2008/layout/HorizontalMultiLevelHierarchy"/>
    <dgm:cxn modelId="{185B595A-2702-4D60-8B2B-1F2E1AA54A7F}" type="presOf" srcId="{CA744044-CAB6-4B89-BA2B-435A626EE819}" destId="{8018C5D6-63C8-4BD2-ADEF-0C681DE71A63}" srcOrd="0" destOrd="0" presId="urn:microsoft.com/office/officeart/2008/layout/HorizontalMultiLevelHierarchy"/>
    <dgm:cxn modelId="{F7E5CFC5-2248-4001-BD60-D07474CC4B30}" type="presOf" srcId="{C319E917-41A4-4403-A5D4-7997E713E385}" destId="{8BC15B0F-D881-4142-AD63-AA355A22A7A8}" srcOrd="0" destOrd="0" presId="urn:microsoft.com/office/officeart/2008/layout/HorizontalMultiLevelHierarchy"/>
    <dgm:cxn modelId="{271DDFF6-D71F-4D29-A74A-2911E4DAF84D}" srcId="{3825A465-DD90-42D9-AE09-AB9F7B25FCE7}" destId="{8207BA92-7A11-4F90-A2E8-40A486E84AF2}" srcOrd="5" destOrd="0" parTransId="{549BBCB4-7BE2-4A64-98D4-629727B50D24}" sibTransId="{2036996F-B823-4351-AAC3-DC70B888FCB8}"/>
    <dgm:cxn modelId="{D9E41FD1-E8FC-4507-B355-4BB71AB85744}" type="presParOf" srcId="{0FC859EE-744D-423D-80FB-5A75DF646EF9}" destId="{7E942469-8618-4AC7-8CB5-11340680B9CF}" srcOrd="0" destOrd="0" presId="urn:microsoft.com/office/officeart/2008/layout/HorizontalMultiLevelHierarchy"/>
    <dgm:cxn modelId="{0BF9B1E5-C81F-451F-B3C8-B48D9A73AB2D}" type="presParOf" srcId="{7E942469-8618-4AC7-8CB5-11340680B9CF}" destId="{7E9EA0C4-D52B-4D50-A213-8E2A7895C56F}" srcOrd="0" destOrd="0" presId="urn:microsoft.com/office/officeart/2008/layout/HorizontalMultiLevelHierarchy"/>
    <dgm:cxn modelId="{5E382F44-ACC4-4221-80EA-691E76117ABE}" type="presParOf" srcId="{7E942469-8618-4AC7-8CB5-11340680B9CF}" destId="{859BAD27-9F75-4FAF-808E-2B321314A006}" srcOrd="1" destOrd="0" presId="urn:microsoft.com/office/officeart/2008/layout/HorizontalMultiLevelHierarchy"/>
    <dgm:cxn modelId="{4CD28CEC-2C52-49A5-94D1-2C379BC262EA}" type="presParOf" srcId="{859BAD27-9F75-4FAF-808E-2B321314A006}" destId="{59DAB0F7-9337-4915-A90C-3A7258AF95DE}" srcOrd="0" destOrd="0" presId="urn:microsoft.com/office/officeart/2008/layout/HorizontalMultiLevelHierarchy"/>
    <dgm:cxn modelId="{BD96C682-3F47-471F-A79B-F057F90EA7EA}" type="presParOf" srcId="{59DAB0F7-9337-4915-A90C-3A7258AF95DE}" destId="{A700C36E-DB8A-4A9E-A299-F1707297FA12}" srcOrd="0" destOrd="0" presId="urn:microsoft.com/office/officeart/2008/layout/HorizontalMultiLevelHierarchy"/>
    <dgm:cxn modelId="{1A268518-3E31-44B8-BF1C-A28F4A97B3D8}" type="presParOf" srcId="{859BAD27-9F75-4FAF-808E-2B321314A006}" destId="{50CA86C1-47F1-47FC-9CFD-41888FF394D4}" srcOrd="1" destOrd="0" presId="urn:microsoft.com/office/officeart/2008/layout/HorizontalMultiLevelHierarchy"/>
    <dgm:cxn modelId="{AEC20E70-0F24-4CE0-B038-6681E901845D}" type="presParOf" srcId="{50CA86C1-47F1-47FC-9CFD-41888FF394D4}" destId="{C22D2763-F50B-4833-A28C-2176A62C6A90}" srcOrd="0" destOrd="0" presId="urn:microsoft.com/office/officeart/2008/layout/HorizontalMultiLevelHierarchy"/>
    <dgm:cxn modelId="{E950BFAD-1EDD-43BC-8D43-5B0197FC169D}" type="presParOf" srcId="{50CA86C1-47F1-47FC-9CFD-41888FF394D4}" destId="{B7C9745D-1088-4906-851D-8482A1C51646}" srcOrd="1" destOrd="0" presId="urn:microsoft.com/office/officeart/2008/layout/HorizontalMultiLevelHierarchy"/>
    <dgm:cxn modelId="{E629D266-3CF0-4752-BDC3-B106AA963C15}" type="presParOf" srcId="{859BAD27-9F75-4FAF-808E-2B321314A006}" destId="{E203FC4F-B12B-4842-B698-D8EA47BF6253}" srcOrd="2" destOrd="0" presId="urn:microsoft.com/office/officeart/2008/layout/HorizontalMultiLevelHierarchy"/>
    <dgm:cxn modelId="{BC9612A2-0625-4580-9A64-C76DBC4A6A8D}" type="presParOf" srcId="{E203FC4F-B12B-4842-B698-D8EA47BF6253}" destId="{436EBF6C-D749-40BA-96B6-799F615909DB}" srcOrd="0" destOrd="0" presId="urn:microsoft.com/office/officeart/2008/layout/HorizontalMultiLevelHierarchy"/>
    <dgm:cxn modelId="{BCB007E9-3730-4B76-9D4C-8D3F81B7A808}" type="presParOf" srcId="{859BAD27-9F75-4FAF-808E-2B321314A006}" destId="{AF6D80CF-07DF-44B0-B4D3-A139C855FE71}" srcOrd="3" destOrd="0" presId="urn:microsoft.com/office/officeart/2008/layout/HorizontalMultiLevelHierarchy"/>
    <dgm:cxn modelId="{021B8BFA-00C5-4F12-B108-B9D3B82F38E3}" type="presParOf" srcId="{AF6D80CF-07DF-44B0-B4D3-A139C855FE71}" destId="{8BC15B0F-D881-4142-AD63-AA355A22A7A8}" srcOrd="0" destOrd="0" presId="urn:microsoft.com/office/officeart/2008/layout/HorizontalMultiLevelHierarchy"/>
    <dgm:cxn modelId="{CFDFB37D-AA8A-42A5-B62E-2C097280039C}" type="presParOf" srcId="{AF6D80CF-07DF-44B0-B4D3-A139C855FE71}" destId="{DA3EA948-2218-45A8-B6E3-5341FF1F6066}" srcOrd="1" destOrd="0" presId="urn:microsoft.com/office/officeart/2008/layout/HorizontalMultiLevelHierarchy"/>
    <dgm:cxn modelId="{446999B1-00B9-4A28-93AA-3D58606664E1}" type="presParOf" srcId="{859BAD27-9F75-4FAF-808E-2B321314A006}" destId="{D5311E21-3A5F-47E2-BA06-8EE4AE4155B8}" srcOrd="4" destOrd="0" presId="urn:microsoft.com/office/officeart/2008/layout/HorizontalMultiLevelHierarchy"/>
    <dgm:cxn modelId="{537F3E12-9672-4B40-B399-7EEC126D2FA0}" type="presParOf" srcId="{D5311E21-3A5F-47E2-BA06-8EE4AE4155B8}" destId="{A57D37CC-A9DF-4DDF-BE79-33BA140DB0E3}" srcOrd="0" destOrd="0" presId="urn:microsoft.com/office/officeart/2008/layout/HorizontalMultiLevelHierarchy"/>
    <dgm:cxn modelId="{E350AFC4-7CE4-4014-B759-E48BC685835A}" type="presParOf" srcId="{859BAD27-9F75-4FAF-808E-2B321314A006}" destId="{06103C5D-3941-418C-A756-67E2CB940991}" srcOrd="5" destOrd="0" presId="urn:microsoft.com/office/officeart/2008/layout/HorizontalMultiLevelHierarchy"/>
    <dgm:cxn modelId="{0C6718D3-348F-460B-A86C-AB0F497CF84C}" type="presParOf" srcId="{06103C5D-3941-418C-A756-67E2CB940991}" destId="{EAEB8246-53B5-47DD-B213-38F05F6AB08A}" srcOrd="0" destOrd="0" presId="urn:microsoft.com/office/officeart/2008/layout/HorizontalMultiLevelHierarchy"/>
    <dgm:cxn modelId="{735051C3-DBDC-468D-A911-3293D9740797}" type="presParOf" srcId="{06103C5D-3941-418C-A756-67E2CB940991}" destId="{66BF6756-65B8-4842-90BF-FED3003D04F1}" srcOrd="1" destOrd="0" presId="urn:microsoft.com/office/officeart/2008/layout/HorizontalMultiLevelHierarchy"/>
    <dgm:cxn modelId="{A5140F52-022F-4623-B364-4310C90DE5B1}" type="presParOf" srcId="{859BAD27-9F75-4FAF-808E-2B321314A006}" destId="{32A24C91-6788-47F2-A50D-74B9C04EDC64}" srcOrd="6" destOrd="0" presId="urn:microsoft.com/office/officeart/2008/layout/HorizontalMultiLevelHierarchy"/>
    <dgm:cxn modelId="{5888DC2E-BAF9-44A9-B59F-5D337351C448}" type="presParOf" srcId="{32A24C91-6788-47F2-A50D-74B9C04EDC64}" destId="{2D3A231D-A373-4FBB-89DD-A29D4A18B7A7}" srcOrd="0" destOrd="0" presId="urn:microsoft.com/office/officeart/2008/layout/HorizontalMultiLevelHierarchy"/>
    <dgm:cxn modelId="{12E69A0F-1C03-44CF-A7F7-7623518D3686}" type="presParOf" srcId="{859BAD27-9F75-4FAF-808E-2B321314A006}" destId="{D9E99D0E-0720-4244-B4F2-D36AFE2BEE6C}" srcOrd="7" destOrd="0" presId="urn:microsoft.com/office/officeart/2008/layout/HorizontalMultiLevelHierarchy"/>
    <dgm:cxn modelId="{E5DF3BA2-BD0F-4A38-A9D9-159A32843418}" type="presParOf" srcId="{D9E99D0E-0720-4244-B4F2-D36AFE2BEE6C}" destId="{8018C5D6-63C8-4BD2-ADEF-0C681DE71A63}" srcOrd="0" destOrd="0" presId="urn:microsoft.com/office/officeart/2008/layout/HorizontalMultiLevelHierarchy"/>
    <dgm:cxn modelId="{CD8D0E93-26C1-4176-B055-787ECEEF480F}" type="presParOf" srcId="{D9E99D0E-0720-4244-B4F2-D36AFE2BEE6C}" destId="{51C71001-21A0-4C06-9E54-700B1B85AF0D}" srcOrd="1" destOrd="0" presId="urn:microsoft.com/office/officeart/2008/layout/HorizontalMultiLevelHierarchy"/>
    <dgm:cxn modelId="{D2764D46-5DF2-462C-9B4F-1841D08BA148}" type="presParOf" srcId="{859BAD27-9F75-4FAF-808E-2B321314A006}" destId="{903F8412-DBCF-41A3-ACCE-0E61CC1BAC1E}" srcOrd="8" destOrd="0" presId="urn:microsoft.com/office/officeart/2008/layout/HorizontalMultiLevelHierarchy"/>
    <dgm:cxn modelId="{A97B4C83-67A3-4037-8811-2389C9912165}" type="presParOf" srcId="{903F8412-DBCF-41A3-ACCE-0E61CC1BAC1E}" destId="{2834BB21-0297-41FD-9422-CA1ACFBFE867}" srcOrd="0" destOrd="0" presId="urn:microsoft.com/office/officeart/2008/layout/HorizontalMultiLevelHierarchy"/>
    <dgm:cxn modelId="{D33DFB06-940D-47F6-BD00-28C9137ABED1}" type="presParOf" srcId="{859BAD27-9F75-4FAF-808E-2B321314A006}" destId="{22342D1E-84F1-476B-B901-84D8BD9D639D}" srcOrd="9" destOrd="0" presId="urn:microsoft.com/office/officeart/2008/layout/HorizontalMultiLevelHierarchy"/>
    <dgm:cxn modelId="{82B197CC-C669-4DD2-BA91-AB4EFD5B4065}" type="presParOf" srcId="{22342D1E-84F1-476B-B901-84D8BD9D639D}" destId="{11A21D50-CA00-4EB0-AC94-8B4CB2507B8A}" srcOrd="0" destOrd="0" presId="urn:microsoft.com/office/officeart/2008/layout/HorizontalMultiLevelHierarchy"/>
    <dgm:cxn modelId="{95918921-8F86-40D6-A222-2B5FA38F7FF4}" type="presParOf" srcId="{22342D1E-84F1-476B-B901-84D8BD9D639D}" destId="{1DF6D282-66E6-4A63-A10A-A694113AB21F}" srcOrd="1" destOrd="0" presId="urn:microsoft.com/office/officeart/2008/layout/HorizontalMultiLevelHierarchy"/>
    <dgm:cxn modelId="{8BFAC387-25DC-4A48-A74F-C0AF04BC0E4B}" type="presParOf" srcId="{859BAD27-9F75-4FAF-808E-2B321314A006}" destId="{E54DEE34-9C83-4640-B8D0-4B4997AFFA1B}" srcOrd="10" destOrd="0" presId="urn:microsoft.com/office/officeart/2008/layout/HorizontalMultiLevelHierarchy"/>
    <dgm:cxn modelId="{E4BC6AA0-875B-4355-B033-685F541626A1}" type="presParOf" srcId="{E54DEE34-9C83-4640-B8D0-4B4997AFFA1B}" destId="{BD741712-2E9F-40DE-A318-211BEE613737}" srcOrd="0" destOrd="0" presId="urn:microsoft.com/office/officeart/2008/layout/HorizontalMultiLevelHierarchy"/>
    <dgm:cxn modelId="{40B62688-03F5-41DD-8913-1FB7465C4678}" type="presParOf" srcId="{859BAD27-9F75-4FAF-808E-2B321314A006}" destId="{EB4E9EDC-AEB7-47A1-B5A7-90854FE1B4A1}" srcOrd="11" destOrd="0" presId="urn:microsoft.com/office/officeart/2008/layout/HorizontalMultiLevelHierarchy"/>
    <dgm:cxn modelId="{CC6A4FA5-6249-446C-953E-A6347F394801}" type="presParOf" srcId="{EB4E9EDC-AEB7-47A1-B5A7-90854FE1B4A1}" destId="{9C89A3C3-2EF4-4D29-A915-38C0BEE4E586}" srcOrd="0" destOrd="0" presId="urn:microsoft.com/office/officeart/2008/layout/HorizontalMultiLevelHierarchy"/>
    <dgm:cxn modelId="{50005A26-4219-4D67-A47D-116B5F6A91B9}" type="presParOf" srcId="{EB4E9EDC-AEB7-47A1-B5A7-90854FE1B4A1}" destId="{D67663CB-BC35-4A72-8035-7F8A8B6F240D}" srcOrd="1" destOrd="0" presId="urn:microsoft.com/office/officeart/2008/layout/HorizontalMultiLevelHierarchy"/>
    <dgm:cxn modelId="{EAC812AA-91A4-4208-B641-0D1CCE999FFA}" type="presParOf" srcId="{859BAD27-9F75-4FAF-808E-2B321314A006}" destId="{8F6CA74A-CCC1-4ED8-980C-5497171BC37D}" srcOrd="12" destOrd="0" presId="urn:microsoft.com/office/officeart/2008/layout/HorizontalMultiLevelHierarchy"/>
    <dgm:cxn modelId="{1592F7E2-344B-42BF-A8D8-D8D55C45329B}" type="presParOf" srcId="{8F6CA74A-CCC1-4ED8-980C-5497171BC37D}" destId="{0CB55226-1E9A-4A39-B0F9-173F9CE5AF85}" srcOrd="0" destOrd="0" presId="urn:microsoft.com/office/officeart/2008/layout/HorizontalMultiLevelHierarchy"/>
    <dgm:cxn modelId="{CB90A545-2753-440D-BFD1-F5D87EDCEEF8}" type="presParOf" srcId="{859BAD27-9F75-4FAF-808E-2B321314A006}" destId="{71E0070B-DCCF-4D53-B9FB-C85AFE840728}" srcOrd="13" destOrd="0" presId="urn:microsoft.com/office/officeart/2008/layout/HorizontalMultiLevelHierarchy"/>
    <dgm:cxn modelId="{DA7922E7-356F-4DD4-9B70-79F9FE3BB8B5}" type="presParOf" srcId="{71E0070B-DCCF-4D53-B9FB-C85AFE840728}" destId="{14BB8223-08F0-4E8F-9C43-31F6F83D0751}" srcOrd="0" destOrd="0" presId="urn:microsoft.com/office/officeart/2008/layout/HorizontalMultiLevelHierarchy"/>
    <dgm:cxn modelId="{6C4B9094-73AE-4522-9CF4-52508EA7D0ED}" type="presParOf" srcId="{71E0070B-DCCF-4D53-B9FB-C85AFE840728}" destId="{E008C31D-ECFB-4D7E-B2AB-5225938087B6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4F9989-5546-4E0B-8EFB-9B4071779EEB}" type="doc">
      <dgm:prSet loTypeId="urn:microsoft.com/office/officeart/2005/8/layout/vList6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383A0D4E-AC93-42AE-9A10-3ADAB39F2BB3}">
      <dgm:prSet phldrT="[Text]"/>
      <dgm:spPr/>
      <dgm:t>
        <a:bodyPr/>
        <a:lstStyle/>
        <a:p>
          <a:r>
            <a:rPr lang="en-US" altLang="ja-JP" smtClean="0">
              <a:latin typeface="Arial" pitchFamily="34" charset="0"/>
              <a:ea typeface="MS PGothic" pitchFamily="34" charset="-128"/>
              <a:cs typeface="Arial" pitchFamily="34" charset="0"/>
            </a:rPr>
            <a:t>Sumber Historis </a:t>
          </a:r>
          <a:r>
            <a:rPr kumimoji="1" lang="en-US" altLang="ja-JP" smtClean="0">
              <a:latin typeface="Arial" pitchFamily="34" charset="0"/>
              <a:ea typeface="MS PGothic" pitchFamily="34" charset="-128"/>
              <a:cs typeface="Arial" pitchFamily="34" charset="0"/>
            </a:rPr>
            <a:t>Pendidikan Pancasila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AB47C8E3-8D8B-44AA-83CB-DED290DB875E}" type="parTrans" cxnId="{7941BABD-FE39-4542-8361-467E5ACDB2D6}">
      <dgm:prSet/>
      <dgm:spPr/>
      <dgm:t>
        <a:bodyPr/>
        <a:lstStyle/>
        <a:p>
          <a:endParaRPr lang="en-US"/>
        </a:p>
      </dgm:t>
    </dgm:pt>
    <dgm:pt modelId="{FD8DBA8F-633C-4818-9D42-C4B94D2C25AC}" type="sibTrans" cxnId="{7941BABD-FE39-4542-8361-467E5ACDB2D6}">
      <dgm:prSet/>
      <dgm:spPr/>
      <dgm:t>
        <a:bodyPr/>
        <a:lstStyle/>
        <a:p>
          <a:endParaRPr lang="en-US"/>
        </a:p>
      </dgm:t>
    </dgm:pt>
    <dgm:pt modelId="{BAC9764C-6BAF-4FA5-8B00-06C184E32204}">
      <dgm:prSet phldrT="[Text]"/>
      <dgm:spPr/>
      <dgm:t>
        <a:bodyPr/>
        <a:lstStyle/>
        <a:p>
          <a:r>
            <a:rPr lang="en-US" dirty="0" smtClean="0"/>
            <a:t>”</a:t>
          </a:r>
          <a:r>
            <a:rPr lang="en-US" dirty="0" err="1" smtClean="0"/>
            <a:t>Jangan</a:t>
          </a:r>
          <a:r>
            <a:rPr lang="en-US" dirty="0" smtClean="0"/>
            <a:t> </a:t>
          </a:r>
          <a:r>
            <a:rPr lang="en-US" dirty="0" err="1" smtClean="0"/>
            <a:t>sekali</a:t>
          </a:r>
          <a:r>
            <a:rPr lang="en-US" dirty="0" smtClean="0"/>
            <a:t>-kali </a:t>
          </a:r>
          <a:r>
            <a:rPr lang="en-US" dirty="0" err="1" smtClean="0"/>
            <a:t>meninggalkan</a:t>
          </a:r>
          <a:r>
            <a:rPr lang="en-US" dirty="0" smtClean="0"/>
            <a:t> </a:t>
          </a:r>
          <a:r>
            <a:rPr lang="en-US" dirty="0" err="1" smtClean="0"/>
            <a:t>Sejarah</a:t>
          </a:r>
          <a:r>
            <a:rPr lang="en-US" dirty="0" smtClean="0"/>
            <a:t> (Ir. </a:t>
          </a:r>
          <a:r>
            <a:rPr lang="en-US" dirty="0" err="1" smtClean="0"/>
            <a:t>Soekarno</a:t>
          </a:r>
          <a:r>
            <a:rPr lang="en-US" dirty="0" smtClean="0"/>
            <a:t>)”. </a:t>
          </a:r>
          <a:r>
            <a:rPr lang="en-US" dirty="0" err="1" smtClean="0"/>
            <a:t>Berperan</a:t>
          </a:r>
          <a:r>
            <a:rPr lang="en-US" dirty="0" smtClean="0"/>
            <a:t> </a:t>
          </a:r>
          <a:r>
            <a:rPr lang="en-US" dirty="0" err="1" smtClean="0"/>
            <a:t>serta</a:t>
          </a:r>
          <a:r>
            <a:rPr lang="en-US" dirty="0" smtClean="0"/>
            <a:t> </a:t>
          </a:r>
          <a:r>
            <a:rPr lang="en-US" dirty="0" err="1" smtClean="0"/>
            <a:t>secara</a:t>
          </a:r>
          <a:r>
            <a:rPr lang="en-US" dirty="0" smtClean="0"/>
            <a:t> </a:t>
          </a:r>
          <a:r>
            <a:rPr lang="en-US" dirty="0" err="1" smtClean="0"/>
            <a:t>aktif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arif</a:t>
          </a:r>
          <a:r>
            <a:rPr lang="en-US" dirty="0" smtClean="0"/>
            <a:t> </a:t>
          </a:r>
          <a:r>
            <a:rPr lang="en-US" dirty="0" err="1" smtClean="0"/>
            <a:t>dalam</a:t>
          </a:r>
          <a:r>
            <a:rPr lang="en-US" dirty="0" smtClean="0"/>
            <a:t> </a:t>
          </a:r>
          <a:r>
            <a:rPr lang="en-US" dirty="0" err="1" smtClean="0"/>
            <a:t>berbagai</a:t>
          </a:r>
          <a:r>
            <a:rPr lang="en-US" dirty="0" smtClean="0"/>
            <a:t> </a:t>
          </a:r>
          <a:r>
            <a:rPr lang="en-US" dirty="0" err="1" smtClean="0"/>
            <a:t>kehidupan</a:t>
          </a:r>
          <a:r>
            <a:rPr lang="en-US" dirty="0" smtClean="0"/>
            <a:t> </a:t>
          </a:r>
          <a:r>
            <a:rPr lang="en-US" dirty="0" err="1" smtClean="0"/>
            <a:t>berbangsa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bernegara</a:t>
          </a:r>
          <a:r>
            <a:rPr lang="en-US" dirty="0" smtClean="0"/>
            <a:t>, </a:t>
          </a:r>
          <a:r>
            <a:rPr lang="en-US" dirty="0" err="1" smtClean="0"/>
            <a:t>serta</a:t>
          </a:r>
          <a:r>
            <a:rPr lang="en-US" dirty="0" smtClean="0"/>
            <a:t> </a:t>
          </a:r>
          <a:r>
            <a:rPr lang="en-US" dirty="0" err="1" smtClean="0"/>
            <a:t>dapat</a:t>
          </a:r>
          <a:r>
            <a:rPr lang="en-US" dirty="0" smtClean="0"/>
            <a:t> </a:t>
          </a:r>
          <a:r>
            <a:rPr lang="en-US" dirty="0" err="1" smtClean="0"/>
            <a:t>berusaha</a:t>
          </a:r>
          <a:r>
            <a:rPr lang="en-US" dirty="0" smtClean="0"/>
            <a:t> </a:t>
          </a:r>
          <a:r>
            <a:rPr lang="en-US" dirty="0" err="1" smtClean="0"/>
            <a:t>menghindari</a:t>
          </a:r>
          <a:r>
            <a:rPr lang="en-US" dirty="0" smtClean="0"/>
            <a:t> </a:t>
          </a:r>
          <a:r>
            <a:rPr lang="en-US" dirty="0" err="1" smtClean="0"/>
            <a:t>perilaku</a:t>
          </a:r>
          <a:r>
            <a:rPr lang="en-US" dirty="0" smtClean="0"/>
            <a:t> yang </a:t>
          </a:r>
          <a:r>
            <a:rPr lang="en-US" dirty="0" err="1" smtClean="0"/>
            <a:t>bernuansa</a:t>
          </a:r>
          <a:r>
            <a:rPr lang="en-US" dirty="0" smtClean="0"/>
            <a:t> </a:t>
          </a:r>
          <a:r>
            <a:rPr lang="en-US" dirty="0" err="1" smtClean="0"/>
            <a:t>mengulangi</a:t>
          </a:r>
          <a:r>
            <a:rPr lang="en-US" dirty="0" smtClean="0"/>
            <a:t> </a:t>
          </a:r>
          <a:r>
            <a:rPr lang="en-US" dirty="0" err="1" smtClean="0"/>
            <a:t>kembali</a:t>
          </a:r>
          <a:r>
            <a:rPr lang="en-US" dirty="0" smtClean="0"/>
            <a:t> </a:t>
          </a:r>
          <a:r>
            <a:rPr lang="en-US" dirty="0" err="1" smtClean="0"/>
            <a:t>kesalahan</a:t>
          </a:r>
          <a:r>
            <a:rPr lang="en-US" dirty="0" smtClean="0"/>
            <a:t> </a:t>
          </a:r>
          <a:r>
            <a:rPr lang="en-US" dirty="0" err="1" smtClean="0"/>
            <a:t>sejarah</a:t>
          </a:r>
          <a:r>
            <a:rPr lang="en-US" dirty="0" smtClean="0"/>
            <a:t>.</a:t>
          </a:r>
          <a:endParaRPr lang="en-US" dirty="0"/>
        </a:p>
      </dgm:t>
    </dgm:pt>
    <dgm:pt modelId="{4E258B77-4812-4C51-A852-BA2818E619AB}" type="parTrans" cxnId="{B0729CA0-B2BA-43A1-ABE1-42F2B47BE0A2}">
      <dgm:prSet/>
      <dgm:spPr/>
      <dgm:t>
        <a:bodyPr/>
        <a:lstStyle/>
        <a:p>
          <a:endParaRPr lang="en-US"/>
        </a:p>
      </dgm:t>
    </dgm:pt>
    <dgm:pt modelId="{B2E4991C-CCB2-4024-8B21-29A3FE75E785}" type="sibTrans" cxnId="{B0729CA0-B2BA-43A1-ABE1-42F2B47BE0A2}">
      <dgm:prSet/>
      <dgm:spPr/>
      <dgm:t>
        <a:bodyPr/>
        <a:lstStyle/>
        <a:p>
          <a:endParaRPr lang="en-US"/>
        </a:p>
      </dgm:t>
    </dgm:pt>
    <dgm:pt modelId="{129D2DDC-0F9E-48DF-9B12-4EA005D8F3CD}" type="pres">
      <dgm:prSet presAssocID="{AF4F9989-5546-4E0B-8EFB-9B4071779EEB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0384036-5E1B-4584-96AC-3BB76639DEF3}" type="pres">
      <dgm:prSet presAssocID="{383A0D4E-AC93-42AE-9A10-3ADAB39F2BB3}" presName="linNode" presStyleCnt="0"/>
      <dgm:spPr/>
    </dgm:pt>
    <dgm:pt modelId="{23108D55-3A33-494C-9B7E-B0F5FB18D531}" type="pres">
      <dgm:prSet presAssocID="{383A0D4E-AC93-42AE-9A10-3ADAB39F2BB3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5DAA0A-2B6C-499E-B310-1FFEA4987626}" type="pres">
      <dgm:prSet presAssocID="{383A0D4E-AC93-42AE-9A10-3ADAB39F2BB3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4388B11-429F-4BC5-AC4F-D41EEDF80150}" type="presOf" srcId="{BAC9764C-6BAF-4FA5-8B00-06C184E32204}" destId="{4F5DAA0A-2B6C-499E-B310-1FFEA4987626}" srcOrd="0" destOrd="0" presId="urn:microsoft.com/office/officeart/2005/8/layout/vList6"/>
    <dgm:cxn modelId="{7941BABD-FE39-4542-8361-467E5ACDB2D6}" srcId="{AF4F9989-5546-4E0B-8EFB-9B4071779EEB}" destId="{383A0D4E-AC93-42AE-9A10-3ADAB39F2BB3}" srcOrd="0" destOrd="0" parTransId="{AB47C8E3-8D8B-44AA-83CB-DED290DB875E}" sibTransId="{FD8DBA8F-633C-4818-9D42-C4B94D2C25AC}"/>
    <dgm:cxn modelId="{B0729CA0-B2BA-43A1-ABE1-42F2B47BE0A2}" srcId="{383A0D4E-AC93-42AE-9A10-3ADAB39F2BB3}" destId="{BAC9764C-6BAF-4FA5-8B00-06C184E32204}" srcOrd="0" destOrd="0" parTransId="{4E258B77-4812-4C51-A852-BA2818E619AB}" sibTransId="{B2E4991C-CCB2-4024-8B21-29A3FE75E785}"/>
    <dgm:cxn modelId="{6ACDADA2-D5C0-4BE5-89D8-A644874196E4}" type="presOf" srcId="{AF4F9989-5546-4E0B-8EFB-9B4071779EEB}" destId="{129D2DDC-0F9E-48DF-9B12-4EA005D8F3CD}" srcOrd="0" destOrd="0" presId="urn:microsoft.com/office/officeart/2005/8/layout/vList6"/>
    <dgm:cxn modelId="{F70B1E17-F1FB-4B1E-89C9-097666175652}" type="presOf" srcId="{383A0D4E-AC93-42AE-9A10-3ADAB39F2BB3}" destId="{23108D55-3A33-494C-9B7E-B0F5FB18D531}" srcOrd="0" destOrd="0" presId="urn:microsoft.com/office/officeart/2005/8/layout/vList6"/>
    <dgm:cxn modelId="{D55199E5-3847-434B-9307-51A913AA4A1B}" type="presParOf" srcId="{129D2DDC-0F9E-48DF-9B12-4EA005D8F3CD}" destId="{C0384036-5E1B-4584-96AC-3BB76639DEF3}" srcOrd="0" destOrd="0" presId="urn:microsoft.com/office/officeart/2005/8/layout/vList6"/>
    <dgm:cxn modelId="{BBD30E5B-4C36-42EA-BBD9-1C00BDB11E0C}" type="presParOf" srcId="{C0384036-5E1B-4584-96AC-3BB76639DEF3}" destId="{23108D55-3A33-494C-9B7E-B0F5FB18D531}" srcOrd="0" destOrd="0" presId="urn:microsoft.com/office/officeart/2005/8/layout/vList6"/>
    <dgm:cxn modelId="{E43D8707-8971-466C-9DE3-42093ED24FF1}" type="presParOf" srcId="{C0384036-5E1B-4584-96AC-3BB76639DEF3}" destId="{4F5DAA0A-2B6C-499E-B310-1FFEA498762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4BBA975-C920-473F-8D20-D2C0F47BBC36}" type="doc">
      <dgm:prSet loTypeId="urn:microsoft.com/office/officeart/2005/8/layout/hierarchy3" loCatId="list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en-US"/>
        </a:p>
      </dgm:t>
    </dgm:pt>
    <dgm:pt modelId="{687AE73F-F632-4BAF-BD38-B7F629A48EE7}">
      <dgm:prSet phldrT="[Text]"/>
      <dgm:spPr/>
      <dgm:t>
        <a:bodyPr/>
        <a:lstStyle/>
        <a:p>
          <a:r>
            <a:rPr lang="en-US" altLang="ja-JP" dirty="0" err="1" smtClean="0">
              <a:ea typeface="MS PGothic" pitchFamily="34" charset="-128"/>
            </a:rPr>
            <a:t>Sumber</a:t>
          </a:r>
          <a:r>
            <a:rPr lang="en-US" altLang="ja-JP" dirty="0" smtClean="0">
              <a:ea typeface="MS PGothic" pitchFamily="34" charset="-128"/>
            </a:rPr>
            <a:t> </a:t>
          </a:r>
          <a:r>
            <a:rPr lang="en-US" altLang="ja-JP" dirty="0" err="1" smtClean="0">
              <a:ea typeface="MS PGothic" pitchFamily="34" charset="-128"/>
            </a:rPr>
            <a:t>Sosiologis</a:t>
          </a:r>
          <a:r>
            <a:rPr lang="en-US" altLang="ja-JP" dirty="0" smtClean="0">
              <a:ea typeface="MS PGothic" pitchFamily="34" charset="-128"/>
            </a:rPr>
            <a:t> </a:t>
          </a:r>
          <a:r>
            <a:rPr kumimoji="1" lang="en-US" altLang="ja-JP" dirty="0" err="1" smtClean="0">
              <a:latin typeface="Route 159 Bold"/>
              <a:ea typeface="MS PGothic" pitchFamily="34" charset="-128"/>
            </a:rPr>
            <a:t>Pendidikan</a:t>
          </a:r>
          <a:r>
            <a:rPr kumimoji="1" lang="en-US" altLang="ja-JP" dirty="0" smtClean="0">
              <a:latin typeface="Route 159 Bold"/>
              <a:ea typeface="MS PGothic" pitchFamily="34" charset="-128"/>
            </a:rPr>
            <a:t> </a:t>
          </a:r>
          <a:r>
            <a:rPr kumimoji="1" lang="en-US" altLang="ja-JP" dirty="0" err="1" smtClean="0">
              <a:latin typeface="Route 159 Bold"/>
              <a:ea typeface="MS PGothic" pitchFamily="34" charset="-128"/>
            </a:rPr>
            <a:t>Pancasila</a:t>
          </a:r>
          <a:endParaRPr lang="en-US" dirty="0"/>
        </a:p>
      </dgm:t>
    </dgm:pt>
    <dgm:pt modelId="{7F2550D2-D1B9-4FC8-A7B4-3739E3815996}" type="parTrans" cxnId="{479B6242-CF07-45A2-8A05-8D78D925E6BB}">
      <dgm:prSet/>
      <dgm:spPr/>
      <dgm:t>
        <a:bodyPr/>
        <a:lstStyle/>
        <a:p>
          <a:endParaRPr lang="en-US"/>
        </a:p>
      </dgm:t>
    </dgm:pt>
    <dgm:pt modelId="{AC59638D-6CCF-4CF7-8F00-101150705F31}" type="sibTrans" cxnId="{479B6242-CF07-45A2-8A05-8D78D925E6BB}">
      <dgm:prSet/>
      <dgm:spPr/>
      <dgm:t>
        <a:bodyPr/>
        <a:lstStyle/>
        <a:p>
          <a:endParaRPr lang="en-US"/>
        </a:p>
      </dgm:t>
    </dgm:pt>
    <dgm:pt modelId="{C932179D-AC13-4FA4-B3B2-D9484A689771}">
      <dgm:prSet phldrT="[Text]"/>
      <dgm:spPr/>
      <dgm:t>
        <a:bodyPr/>
        <a:lstStyle/>
        <a:p>
          <a:r>
            <a:rPr lang="en-US" dirty="0" smtClean="0"/>
            <a:t>“</a:t>
          </a:r>
          <a:r>
            <a:rPr lang="it-IT" dirty="0" smtClean="0"/>
            <a:t>Nilai-nilai Pancasila digali dari bumi pertiwi </a:t>
          </a:r>
          <a:r>
            <a:rPr lang="en-US" dirty="0" smtClean="0"/>
            <a:t>Indonesia (Ir. </a:t>
          </a:r>
          <a:r>
            <a:rPr lang="en-US" dirty="0" err="1" smtClean="0"/>
            <a:t>Soekarno</a:t>
          </a:r>
          <a:r>
            <a:rPr lang="en-US" dirty="0" smtClean="0"/>
            <a:t>)”. </a:t>
          </a:r>
          <a:r>
            <a:rPr lang="en-US" dirty="0" err="1" smtClean="0"/>
            <a:t>Dapat</a:t>
          </a:r>
          <a:r>
            <a:rPr lang="en-US" dirty="0" smtClean="0"/>
            <a:t> </a:t>
          </a:r>
          <a:r>
            <a:rPr lang="en-US" dirty="0" err="1" smtClean="0"/>
            <a:t>berpartisipasi</a:t>
          </a:r>
          <a:r>
            <a:rPr lang="en-US" dirty="0" smtClean="0"/>
            <a:t> </a:t>
          </a:r>
          <a:r>
            <a:rPr lang="en-US" dirty="0" err="1" smtClean="0"/>
            <a:t>dalam</a:t>
          </a:r>
          <a:r>
            <a:rPr lang="en-US" dirty="0" smtClean="0"/>
            <a:t> </a:t>
          </a:r>
          <a:r>
            <a:rPr lang="en-US" dirty="0" err="1" smtClean="0"/>
            <a:t>meningkatkan</a:t>
          </a:r>
          <a:r>
            <a:rPr lang="en-US" dirty="0" smtClean="0"/>
            <a:t> </a:t>
          </a:r>
          <a:r>
            <a:rPr lang="en-US" dirty="0" err="1" smtClean="0"/>
            <a:t>fungsi-fungsi</a:t>
          </a:r>
          <a:r>
            <a:rPr lang="en-US" dirty="0" smtClean="0"/>
            <a:t> </a:t>
          </a:r>
          <a:r>
            <a:rPr lang="en-US" dirty="0" err="1" smtClean="0"/>
            <a:t>lembaga</a:t>
          </a:r>
          <a:r>
            <a:rPr lang="en-US" dirty="0" smtClean="0"/>
            <a:t> </a:t>
          </a:r>
          <a:r>
            <a:rPr lang="en-US" dirty="0" err="1" smtClean="0"/>
            <a:t>pengendalian</a:t>
          </a:r>
          <a:r>
            <a:rPr lang="en-US" dirty="0" smtClean="0"/>
            <a:t> </a:t>
          </a:r>
          <a:r>
            <a:rPr lang="en-US" dirty="0" err="1" smtClean="0"/>
            <a:t>sosial</a:t>
          </a:r>
          <a:r>
            <a:rPr lang="en-US" dirty="0" smtClean="0"/>
            <a:t> (</a:t>
          </a:r>
          <a:r>
            <a:rPr lang="en-US" i="1" dirty="0" smtClean="0"/>
            <a:t>agent of social control</a:t>
          </a:r>
          <a:r>
            <a:rPr lang="en-US" dirty="0" smtClean="0"/>
            <a:t>) yang </a:t>
          </a:r>
          <a:r>
            <a:rPr lang="en-US" dirty="0" err="1" smtClean="0"/>
            <a:t>mengacu</a:t>
          </a:r>
          <a:r>
            <a:rPr lang="en-US" dirty="0" smtClean="0"/>
            <a:t> </a:t>
          </a:r>
          <a:r>
            <a:rPr lang="en-US" dirty="0" err="1" smtClean="0"/>
            <a:t>kepada</a:t>
          </a:r>
          <a:r>
            <a:rPr lang="en-US" dirty="0" smtClean="0"/>
            <a:t> </a:t>
          </a:r>
          <a:r>
            <a:rPr lang="en-US" dirty="0" err="1" smtClean="0"/>
            <a:t>nilai-nilai</a:t>
          </a:r>
          <a:endParaRPr lang="en-US" dirty="0"/>
        </a:p>
      </dgm:t>
    </dgm:pt>
    <dgm:pt modelId="{2BF90849-EC76-4A11-8B01-3EF5A0D5CBE9}" type="parTrans" cxnId="{D0D1E763-AD40-4015-8583-1697CDE68E34}">
      <dgm:prSet/>
      <dgm:spPr/>
      <dgm:t>
        <a:bodyPr/>
        <a:lstStyle/>
        <a:p>
          <a:endParaRPr lang="en-US"/>
        </a:p>
      </dgm:t>
    </dgm:pt>
    <dgm:pt modelId="{7FEF5554-3B1B-4EA8-893B-E603726DD87E}" type="sibTrans" cxnId="{D0D1E763-AD40-4015-8583-1697CDE68E34}">
      <dgm:prSet/>
      <dgm:spPr/>
      <dgm:t>
        <a:bodyPr/>
        <a:lstStyle/>
        <a:p>
          <a:endParaRPr lang="en-US"/>
        </a:p>
      </dgm:t>
    </dgm:pt>
    <dgm:pt modelId="{09D63D7E-7CA8-4183-BB5F-6568DCB3731D}" type="pres">
      <dgm:prSet presAssocID="{94BBA975-C920-473F-8D20-D2C0F47BBC3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2CC2302-06A9-427B-ADCD-70337C400111}" type="pres">
      <dgm:prSet presAssocID="{687AE73F-F632-4BAF-BD38-B7F629A48EE7}" presName="root" presStyleCnt="0"/>
      <dgm:spPr/>
    </dgm:pt>
    <dgm:pt modelId="{C4C5118B-2E86-428E-8622-CF33DB9DE58C}" type="pres">
      <dgm:prSet presAssocID="{687AE73F-F632-4BAF-BD38-B7F629A48EE7}" presName="rootComposite" presStyleCnt="0"/>
      <dgm:spPr/>
    </dgm:pt>
    <dgm:pt modelId="{07220F97-0FD0-4780-9FD4-47E3CEEA11EA}" type="pres">
      <dgm:prSet presAssocID="{687AE73F-F632-4BAF-BD38-B7F629A48EE7}" presName="rootText" presStyleLbl="node1" presStyleIdx="0" presStyleCnt="1" custScaleX="143408" custScaleY="77096"/>
      <dgm:spPr/>
      <dgm:t>
        <a:bodyPr/>
        <a:lstStyle/>
        <a:p>
          <a:endParaRPr lang="en-US"/>
        </a:p>
      </dgm:t>
    </dgm:pt>
    <dgm:pt modelId="{4AE5505E-DCE0-46D5-B586-408F881FFE5C}" type="pres">
      <dgm:prSet presAssocID="{687AE73F-F632-4BAF-BD38-B7F629A48EE7}" presName="rootConnector" presStyleLbl="node1" presStyleIdx="0" presStyleCnt="1"/>
      <dgm:spPr/>
      <dgm:t>
        <a:bodyPr/>
        <a:lstStyle/>
        <a:p>
          <a:endParaRPr lang="en-US"/>
        </a:p>
      </dgm:t>
    </dgm:pt>
    <dgm:pt modelId="{0F37113B-6530-4662-AA98-6EA8B10A2AE7}" type="pres">
      <dgm:prSet presAssocID="{687AE73F-F632-4BAF-BD38-B7F629A48EE7}" presName="childShape" presStyleCnt="0"/>
      <dgm:spPr/>
    </dgm:pt>
    <dgm:pt modelId="{2F9EE88D-4ED6-4319-BD67-A5CE92BC159D}" type="pres">
      <dgm:prSet presAssocID="{2BF90849-EC76-4A11-8B01-3EF5A0D5CBE9}" presName="Name13" presStyleLbl="parChTrans1D2" presStyleIdx="0" presStyleCnt="1"/>
      <dgm:spPr/>
      <dgm:t>
        <a:bodyPr/>
        <a:lstStyle/>
        <a:p>
          <a:endParaRPr lang="en-US"/>
        </a:p>
      </dgm:t>
    </dgm:pt>
    <dgm:pt modelId="{8895A70C-7D3D-4010-BF3C-013448E8D3FF}" type="pres">
      <dgm:prSet presAssocID="{C932179D-AC13-4FA4-B3B2-D9484A689771}" presName="childText" presStyleLbl="bgAcc1" presStyleIdx="0" presStyleCnt="1" custScaleX="1823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1B504A8-E250-4D82-AB6F-C497075C98E3}" type="presOf" srcId="{687AE73F-F632-4BAF-BD38-B7F629A48EE7}" destId="{4AE5505E-DCE0-46D5-B586-408F881FFE5C}" srcOrd="1" destOrd="0" presId="urn:microsoft.com/office/officeart/2005/8/layout/hierarchy3"/>
    <dgm:cxn modelId="{A75F6EB0-17D9-4925-A457-E4A395A74D7D}" type="presOf" srcId="{94BBA975-C920-473F-8D20-D2C0F47BBC36}" destId="{09D63D7E-7CA8-4183-BB5F-6568DCB3731D}" srcOrd="0" destOrd="0" presId="urn:microsoft.com/office/officeart/2005/8/layout/hierarchy3"/>
    <dgm:cxn modelId="{D0D1E763-AD40-4015-8583-1697CDE68E34}" srcId="{687AE73F-F632-4BAF-BD38-B7F629A48EE7}" destId="{C932179D-AC13-4FA4-B3B2-D9484A689771}" srcOrd="0" destOrd="0" parTransId="{2BF90849-EC76-4A11-8B01-3EF5A0D5CBE9}" sibTransId="{7FEF5554-3B1B-4EA8-893B-E603726DD87E}"/>
    <dgm:cxn modelId="{193ED41F-3CDA-4D22-B402-7D9B484F4B34}" type="presOf" srcId="{2BF90849-EC76-4A11-8B01-3EF5A0D5CBE9}" destId="{2F9EE88D-4ED6-4319-BD67-A5CE92BC159D}" srcOrd="0" destOrd="0" presId="urn:microsoft.com/office/officeart/2005/8/layout/hierarchy3"/>
    <dgm:cxn modelId="{54B367B4-CC20-4FED-8937-B426277FC4D5}" type="presOf" srcId="{687AE73F-F632-4BAF-BD38-B7F629A48EE7}" destId="{07220F97-0FD0-4780-9FD4-47E3CEEA11EA}" srcOrd="0" destOrd="0" presId="urn:microsoft.com/office/officeart/2005/8/layout/hierarchy3"/>
    <dgm:cxn modelId="{DC7BA398-FCE7-444E-8210-3A680EF1C72E}" type="presOf" srcId="{C932179D-AC13-4FA4-B3B2-D9484A689771}" destId="{8895A70C-7D3D-4010-BF3C-013448E8D3FF}" srcOrd="0" destOrd="0" presId="urn:microsoft.com/office/officeart/2005/8/layout/hierarchy3"/>
    <dgm:cxn modelId="{479B6242-CF07-45A2-8A05-8D78D925E6BB}" srcId="{94BBA975-C920-473F-8D20-D2C0F47BBC36}" destId="{687AE73F-F632-4BAF-BD38-B7F629A48EE7}" srcOrd="0" destOrd="0" parTransId="{7F2550D2-D1B9-4FC8-A7B4-3739E3815996}" sibTransId="{AC59638D-6CCF-4CF7-8F00-101150705F31}"/>
    <dgm:cxn modelId="{A8C2B847-205D-4CE0-AE78-F01DB84EABF5}" type="presParOf" srcId="{09D63D7E-7CA8-4183-BB5F-6568DCB3731D}" destId="{02CC2302-06A9-427B-ADCD-70337C400111}" srcOrd="0" destOrd="0" presId="urn:microsoft.com/office/officeart/2005/8/layout/hierarchy3"/>
    <dgm:cxn modelId="{93EF002A-CDCA-4A20-AB91-BE1999B7F2D4}" type="presParOf" srcId="{02CC2302-06A9-427B-ADCD-70337C400111}" destId="{C4C5118B-2E86-428E-8622-CF33DB9DE58C}" srcOrd="0" destOrd="0" presId="urn:microsoft.com/office/officeart/2005/8/layout/hierarchy3"/>
    <dgm:cxn modelId="{6E4CEE08-2160-4B8A-BABB-0471689F0F0F}" type="presParOf" srcId="{C4C5118B-2E86-428E-8622-CF33DB9DE58C}" destId="{07220F97-0FD0-4780-9FD4-47E3CEEA11EA}" srcOrd="0" destOrd="0" presId="urn:microsoft.com/office/officeart/2005/8/layout/hierarchy3"/>
    <dgm:cxn modelId="{310D61B1-FF3C-49B8-A72B-9D63DD18482A}" type="presParOf" srcId="{C4C5118B-2E86-428E-8622-CF33DB9DE58C}" destId="{4AE5505E-DCE0-46D5-B586-408F881FFE5C}" srcOrd="1" destOrd="0" presId="urn:microsoft.com/office/officeart/2005/8/layout/hierarchy3"/>
    <dgm:cxn modelId="{2A93FEFF-ED2A-4F35-9121-746F60BE2842}" type="presParOf" srcId="{02CC2302-06A9-427B-ADCD-70337C400111}" destId="{0F37113B-6530-4662-AA98-6EA8B10A2AE7}" srcOrd="1" destOrd="0" presId="urn:microsoft.com/office/officeart/2005/8/layout/hierarchy3"/>
    <dgm:cxn modelId="{1A4B4395-C634-40AF-99EB-B8E608566F6D}" type="presParOf" srcId="{0F37113B-6530-4662-AA98-6EA8B10A2AE7}" destId="{2F9EE88D-4ED6-4319-BD67-A5CE92BC159D}" srcOrd="0" destOrd="0" presId="urn:microsoft.com/office/officeart/2005/8/layout/hierarchy3"/>
    <dgm:cxn modelId="{FC58549A-67CC-4EDE-A48C-90A8DE75890A}" type="presParOf" srcId="{0F37113B-6530-4662-AA98-6EA8B10A2AE7}" destId="{8895A70C-7D3D-4010-BF3C-013448E8D3FF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642CEA5-CCB0-487E-BB45-BB79CC811101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97396860-8B0B-4D29-A292-71AFBCFE64C2}">
      <dgm:prSet phldrT="[Text]"/>
      <dgm:spPr/>
      <dgm:t>
        <a:bodyPr/>
        <a:lstStyle/>
        <a:p>
          <a:r>
            <a:rPr lang="en-US" altLang="ja-JP" dirty="0" err="1" smtClean="0">
              <a:ea typeface="MS PGothic" pitchFamily="34" charset="-128"/>
            </a:rPr>
            <a:t>Sumber</a:t>
          </a:r>
          <a:r>
            <a:rPr lang="en-US" altLang="ja-JP" dirty="0" smtClean="0">
              <a:ea typeface="MS PGothic" pitchFamily="34" charset="-128"/>
            </a:rPr>
            <a:t> </a:t>
          </a:r>
          <a:r>
            <a:rPr lang="en-US" altLang="ja-JP" dirty="0" err="1" smtClean="0">
              <a:ea typeface="MS PGothic" pitchFamily="34" charset="-128"/>
            </a:rPr>
            <a:t>Yuridis</a:t>
          </a:r>
          <a:r>
            <a:rPr lang="en-US" altLang="ja-JP" dirty="0" smtClean="0">
              <a:ea typeface="MS PGothic" pitchFamily="34" charset="-128"/>
            </a:rPr>
            <a:t> </a:t>
          </a:r>
          <a:r>
            <a:rPr kumimoji="1" lang="en-US" altLang="ja-JP" dirty="0" err="1" smtClean="0">
              <a:latin typeface="Route 159 Bold"/>
              <a:ea typeface="MS PGothic" pitchFamily="34" charset="-128"/>
            </a:rPr>
            <a:t>Pendidikan</a:t>
          </a:r>
          <a:r>
            <a:rPr kumimoji="1" lang="en-US" altLang="ja-JP" dirty="0" smtClean="0">
              <a:latin typeface="Route 159 Bold"/>
              <a:ea typeface="MS PGothic" pitchFamily="34" charset="-128"/>
            </a:rPr>
            <a:t> </a:t>
          </a:r>
          <a:r>
            <a:rPr kumimoji="1" lang="en-US" altLang="ja-JP" dirty="0" err="1" smtClean="0">
              <a:latin typeface="Route 159 Bold"/>
              <a:ea typeface="MS PGothic" pitchFamily="34" charset="-128"/>
            </a:rPr>
            <a:t>Pancasila</a:t>
          </a:r>
          <a:endParaRPr lang="en-US" dirty="0"/>
        </a:p>
      </dgm:t>
    </dgm:pt>
    <dgm:pt modelId="{5298CC98-F1AC-4B44-B0FB-D17D851075C8}" type="parTrans" cxnId="{933F6003-EE9F-4DF3-8945-A941F3431ADA}">
      <dgm:prSet/>
      <dgm:spPr/>
      <dgm:t>
        <a:bodyPr/>
        <a:lstStyle/>
        <a:p>
          <a:endParaRPr lang="en-US"/>
        </a:p>
      </dgm:t>
    </dgm:pt>
    <dgm:pt modelId="{92BFA002-97E0-4574-8E9A-03B11F2163F0}" type="sibTrans" cxnId="{933F6003-EE9F-4DF3-8945-A941F3431ADA}">
      <dgm:prSet/>
      <dgm:spPr/>
      <dgm:t>
        <a:bodyPr/>
        <a:lstStyle/>
        <a:p>
          <a:endParaRPr lang="en-US"/>
        </a:p>
      </dgm:t>
    </dgm:pt>
    <dgm:pt modelId="{1492CF8F-B62A-43FC-AD7A-D6ED9A8B81E6}">
      <dgm:prSet phldrT="[Text]"/>
      <dgm:spPr/>
      <dgm:t>
        <a:bodyPr/>
        <a:lstStyle/>
        <a:p>
          <a:r>
            <a:rPr lang="en-US" dirty="0" smtClean="0"/>
            <a:t>Negara </a:t>
          </a:r>
          <a:r>
            <a:rPr lang="en-US" dirty="0" err="1" smtClean="0"/>
            <a:t>Republik</a:t>
          </a:r>
          <a:r>
            <a:rPr lang="en-US" dirty="0" smtClean="0"/>
            <a:t> Indonesia </a:t>
          </a:r>
          <a:r>
            <a:rPr lang="en-US" dirty="0" err="1" smtClean="0"/>
            <a:t>adalah</a:t>
          </a:r>
          <a:r>
            <a:rPr lang="en-US" dirty="0" smtClean="0"/>
            <a:t> </a:t>
          </a:r>
          <a:r>
            <a:rPr lang="en-US" dirty="0" err="1" smtClean="0"/>
            <a:t>negara</a:t>
          </a:r>
          <a:r>
            <a:rPr lang="en-US" dirty="0" smtClean="0"/>
            <a:t> </a:t>
          </a:r>
          <a:r>
            <a:rPr lang="en-US" dirty="0" err="1" smtClean="0"/>
            <a:t>hukum</a:t>
          </a:r>
          <a:r>
            <a:rPr lang="en-US" dirty="0" smtClean="0"/>
            <a:t> (</a:t>
          </a:r>
          <a:r>
            <a:rPr lang="en-US" i="1" dirty="0" err="1" smtClean="0"/>
            <a:t>rechtsstaat</a:t>
          </a:r>
          <a:r>
            <a:rPr lang="en-US" dirty="0" smtClean="0"/>
            <a:t>)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salah</a:t>
          </a:r>
          <a:r>
            <a:rPr lang="en-US" dirty="0" smtClean="0"/>
            <a:t> </a:t>
          </a:r>
          <a:r>
            <a:rPr lang="en-US" dirty="0" err="1" smtClean="0"/>
            <a:t>satu</a:t>
          </a:r>
          <a:r>
            <a:rPr lang="en-US" dirty="0" smtClean="0"/>
            <a:t> </a:t>
          </a:r>
          <a:r>
            <a:rPr lang="en-US" dirty="0" err="1" smtClean="0"/>
            <a:t>cirinya</a:t>
          </a:r>
          <a:r>
            <a:rPr lang="en-US" dirty="0" smtClean="0"/>
            <a:t> </a:t>
          </a:r>
          <a:r>
            <a:rPr lang="en-US" dirty="0" err="1" smtClean="0"/>
            <a:t>atau</a:t>
          </a:r>
          <a:r>
            <a:rPr lang="en-US" dirty="0" smtClean="0"/>
            <a:t> </a:t>
          </a:r>
          <a:r>
            <a:rPr lang="en-US" dirty="0" err="1" smtClean="0"/>
            <a:t>istilah</a:t>
          </a:r>
          <a:r>
            <a:rPr lang="en-US" dirty="0" smtClean="0"/>
            <a:t> yang </a:t>
          </a:r>
          <a:r>
            <a:rPr lang="en-US" dirty="0" err="1" smtClean="0"/>
            <a:t>bernuansa</a:t>
          </a:r>
          <a:r>
            <a:rPr lang="en-US" dirty="0" smtClean="0"/>
            <a:t> </a:t>
          </a:r>
          <a:r>
            <a:rPr lang="en-US" dirty="0" err="1" smtClean="0"/>
            <a:t>bersinonim</a:t>
          </a:r>
          <a:r>
            <a:rPr lang="en-US" dirty="0" smtClean="0"/>
            <a:t>, </a:t>
          </a:r>
          <a:r>
            <a:rPr lang="en-US" dirty="0" err="1" smtClean="0"/>
            <a:t>yaitu</a:t>
          </a:r>
          <a:r>
            <a:rPr lang="en-US" dirty="0" smtClean="0"/>
            <a:t> </a:t>
          </a:r>
          <a:r>
            <a:rPr lang="en-US" dirty="0" err="1" smtClean="0"/>
            <a:t>pemerintahan</a:t>
          </a:r>
          <a:r>
            <a:rPr lang="en-US" dirty="0" smtClean="0"/>
            <a:t> </a:t>
          </a:r>
          <a:r>
            <a:rPr lang="en-US" dirty="0" err="1" smtClean="0"/>
            <a:t>berdasarkan</a:t>
          </a:r>
          <a:r>
            <a:rPr lang="en-US" dirty="0" smtClean="0"/>
            <a:t> </a:t>
          </a:r>
          <a:r>
            <a:rPr lang="en-US" dirty="0" err="1" smtClean="0"/>
            <a:t>hukum</a:t>
          </a:r>
          <a:r>
            <a:rPr lang="en-US" dirty="0" smtClean="0"/>
            <a:t> (</a:t>
          </a:r>
          <a:r>
            <a:rPr lang="en-US" i="1" dirty="0" smtClean="0"/>
            <a:t>rule of law</a:t>
          </a:r>
          <a:r>
            <a:rPr lang="en-US" dirty="0" smtClean="0"/>
            <a:t>).</a:t>
          </a:r>
          <a:endParaRPr lang="en-US" dirty="0"/>
        </a:p>
      </dgm:t>
    </dgm:pt>
    <dgm:pt modelId="{0B8F0D16-7F32-4E2B-90E4-C2672DCEDC8F}" type="parTrans" cxnId="{18A4C3CA-6132-4F21-A895-95D36CF2DB55}">
      <dgm:prSet/>
      <dgm:spPr/>
      <dgm:t>
        <a:bodyPr/>
        <a:lstStyle/>
        <a:p>
          <a:endParaRPr lang="en-US"/>
        </a:p>
      </dgm:t>
    </dgm:pt>
    <dgm:pt modelId="{10546B90-096D-42D5-AC89-ED3AE6A4A032}" type="sibTrans" cxnId="{18A4C3CA-6132-4F21-A895-95D36CF2DB55}">
      <dgm:prSet/>
      <dgm:spPr/>
      <dgm:t>
        <a:bodyPr/>
        <a:lstStyle/>
        <a:p>
          <a:endParaRPr lang="en-US"/>
        </a:p>
      </dgm:t>
    </dgm:pt>
    <dgm:pt modelId="{E3EDEFE9-4A00-4572-B736-0546F3BFD31A}" type="pres">
      <dgm:prSet presAssocID="{B642CEA5-CCB0-487E-BB45-BB79CC81110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2B7316C-8BA4-4423-A727-D0E1EAFED1C3}" type="pres">
      <dgm:prSet presAssocID="{97396860-8B0B-4D29-A292-71AFBCFE64C2}" presName="linNode" presStyleCnt="0"/>
      <dgm:spPr/>
    </dgm:pt>
    <dgm:pt modelId="{98C48BFC-A869-4D1B-ACBD-5BFFFE6697AE}" type="pres">
      <dgm:prSet presAssocID="{97396860-8B0B-4D29-A292-71AFBCFE64C2}" presName="parentText" presStyleLbl="node1" presStyleIdx="0" presStyleCnt="1" custScaleY="6024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05E26B-7551-47E7-833A-8A909F6617DF}" type="pres">
      <dgm:prSet presAssocID="{97396860-8B0B-4D29-A292-71AFBCFE64C2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7EDCFF4-46EF-41AA-9B94-2AB5A818D10C}" type="presOf" srcId="{1492CF8F-B62A-43FC-AD7A-D6ED9A8B81E6}" destId="{D805E26B-7551-47E7-833A-8A909F6617DF}" srcOrd="0" destOrd="0" presId="urn:microsoft.com/office/officeart/2005/8/layout/vList5"/>
    <dgm:cxn modelId="{933F6003-EE9F-4DF3-8945-A941F3431ADA}" srcId="{B642CEA5-CCB0-487E-BB45-BB79CC811101}" destId="{97396860-8B0B-4D29-A292-71AFBCFE64C2}" srcOrd="0" destOrd="0" parTransId="{5298CC98-F1AC-4B44-B0FB-D17D851075C8}" sibTransId="{92BFA002-97E0-4574-8E9A-03B11F2163F0}"/>
    <dgm:cxn modelId="{57F543FA-FDA9-40FD-AEBD-58AD1D3B84E2}" type="presOf" srcId="{B642CEA5-CCB0-487E-BB45-BB79CC811101}" destId="{E3EDEFE9-4A00-4572-B736-0546F3BFD31A}" srcOrd="0" destOrd="0" presId="urn:microsoft.com/office/officeart/2005/8/layout/vList5"/>
    <dgm:cxn modelId="{D53CDA56-AF12-47DD-A28B-E3BC41E233B5}" type="presOf" srcId="{97396860-8B0B-4D29-A292-71AFBCFE64C2}" destId="{98C48BFC-A869-4D1B-ACBD-5BFFFE6697AE}" srcOrd="0" destOrd="0" presId="urn:microsoft.com/office/officeart/2005/8/layout/vList5"/>
    <dgm:cxn modelId="{18A4C3CA-6132-4F21-A895-95D36CF2DB55}" srcId="{97396860-8B0B-4D29-A292-71AFBCFE64C2}" destId="{1492CF8F-B62A-43FC-AD7A-D6ED9A8B81E6}" srcOrd="0" destOrd="0" parTransId="{0B8F0D16-7F32-4E2B-90E4-C2672DCEDC8F}" sibTransId="{10546B90-096D-42D5-AC89-ED3AE6A4A032}"/>
    <dgm:cxn modelId="{63657054-7C6D-4DA1-AEAD-534BA1AB9AEA}" type="presParOf" srcId="{E3EDEFE9-4A00-4572-B736-0546F3BFD31A}" destId="{32B7316C-8BA4-4423-A727-D0E1EAFED1C3}" srcOrd="0" destOrd="0" presId="urn:microsoft.com/office/officeart/2005/8/layout/vList5"/>
    <dgm:cxn modelId="{6D613445-6362-4DC5-9353-75FE10871523}" type="presParOf" srcId="{32B7316C-8BA4-4423-A727-D0E1EAFED1C3}" destId="{98C48BFC-A869-4D1B-ACBD-5BFFFE6697AE}" srcOrd="0" destOrd="0" presId="urn:microsoft.com/office/officeart/2005/8/layout/vList5"/>
    <dgm:cxn modelId="{53096CDC-63F0-4D48-B025-57DE4971B0A3}" type="presParOf" srcId="{32B7316C-8BA4-4423-A727-D0E1EAFED1C3}" destId="{D805E26B-7551-47E7-833A-8A909F6617D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8FD8DA0-42BA-4889-9FFE-98A2D6114A7F}" type="doc">
      <dgm:prSet loTypeId="urn:microsoft.com/office/officeart/2005/8/layout/process3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85D47C7-E0C0-45DD-B7BD-DC7EA4AE35BE}">
      <dgm:prSet phldrT="[Text]"/>
      <dgm:spPr/>
      <dgm:t>
        <a:bodyPr/>
        <a:lstStyle/>
        <a:p>
          <a:r>
            <a:rPr lang="en-US" altLang="ja-JP" dirty="0" err="1" smtClean="0">
              <a:ea typeface="MS PGothic" pitchFamily="34" charset="-128"/>
            </a:rPr>
            <a:t>Sumber</a:t>
          </a:r>
          <a:r>
            <a:rPr lang="en-US" altLang="ja-JP" dirty="0" smtClean="0">
              <a:ea typeface="MS PGothic" pitchFamily="34" charset="-128"/>
            </a:rPr>
            <a:t> </a:t>
          </a:r>
          <a:r>
            <a:rPr lang="en-US" altLang="ja-JP" dirty="0" err="1" smtClean="0">
              <a:ea typeface="MS PGothic" pitchFamily="34" charset="-128"/>
            </a:rPr>
            <a:t>Politis</a:t>
          </a:r>
          <a:r>
            <a:rPr lang="en-US" altLang="ja-JP" dirty="0" smtClean="0">
              <a:ea typeface="MS PGothic" pitchFamily="34" charset="-128"/>
            </a:rPr>
            <a:t> </a:t>
          </a:r>
          <a:r>
            <a:rPr kumimoji="1" lang="en-US" altLang="ja-JP" dirty="0" err="1" smtClean="0">
              <a:latin typeface="Route 159 Bold"/>
              <a:ea typeface="MS PGothic" pitchFamily="34" charset="-128"/>
            </a:rPr>
            <a:t>Pendidikan</a:t>
          </a:r>
          <a:r>
            <a:rPr kumimoji="1" lang="en-US" altLang="ja-JP" dirty="0" smtClean="0">
              <a:latin typeface="Route 159 Bold"/>
              <a:ea typeface="MS PGothic" pitchFamily="34" charset="-128"/>
            </a:rPr>
            <a:t> </a:t>
          </a:r>
          <a:r>
            <a:rPr kumimoji="1" lang="en-US" altLang="ja-JP" dirty="0" err="1" smtClean="0">
              <a:latin typeface="Route 159 Bold"/>
              <a:ea typeface="MS PGothic" pitchFamily="34" charset="-128"/>
            </a:rPr>
            <a:t>Pancasila</a:t>
          </a:r>
          <a:endParaRPr lang="en-US" dirty="0"/>
        </a:p>
      </dgm:t>
    </dgm:pt>
    <dgm:pt modelId="{6807EEE0-2549-45F6-8EF6-154D55EBA939}" type="parTrans" cxnId="{CB1D96E2-4D82-4C50-B75C-830640F2C53B}">
      <dgm:prSet/>
      <dgm:spPr/>
      <dgm:t>
        <a:bodyPr/>
        <a:lstStyle/>
        <a:p>
          <a:endParaRPr lang="en-US"/>
        </a:p>
      </dgm:t>
    </dgm:pt>
    <dgm:pt modelId="{5F92837D-B25F-4AE9-A1E3-AF221B2C5EF9}" type="sibTrans" cxnId="{CB1D96E2-4D82-4C50-B75C-830640F2C53B}">
      <dgm:prSet/>
      <dgm:spPr/>
      <dgm:t>
        <a:bodyPr/>
        <a:lstStyle/>
        <a:p>
          <a:endParaRPr lang="en-US"/>
        </a:p>
      </dgm:t>
    </dgm:pt>
    <dgm:pt modelId="{99779B7D-4AF9-45F9-B04F-0C4C5BEEA4C2}">
      <dgm:prSet phldrT="[Text]"/>
      <dgm:spPr/>
      <dgm:t>
        <a:bodyPr/>
        <a:lstStyle/>
        <a:p>
          <a:r>
            <a:rPr lang="en-US" dirty="0" smtClean="0"/>
            <a:t>Salah </a:t>
          </a:r>
          <a:r>
            <a:rPr lang="en-US" dirty="0" err="1" smtClean="0"/>
            <a:t>satu</a:t>
          </a:r>
          <a:r>
            <a:rPr lang="en-US" dirty="0" smtClean="0"/>
            <a:t> </a:t>
          </a:r>
          <a:r>
            <a:rPr lang="en-US" dirty="0" err="1" smtClean="0"/>
            <a:t>sumber</a:t>
          </a:r>
          <a:r>
            <a:rPr lang="en-US" dirty="0" smtClean="0"/>
            <a:t> </a:t>
          </a:r>
          <a:r>
            <a:rPr lang="en-US" dirty="0" err="1" smtClean="0"/>
            <a:t>pengayaan</a:t>
          </a:r>
          <a:r>
            <a:rPr lang="en-US" dirty="0" smtClean="0"/>
            <a:t> </a:t>
          </a:r>
          <a:r>
            <a:rPr lang="en-US" dirty="0" err="1" smtClean="0"/>
            <a:t>materi</a:t>
          </a:r>
          <a:r>
            <a:rPr lang="en-US" dirty="0" smtClean="0"/>
            <a:t> </a:t>
          </a:r>
          <a:r>
            <a:rPr lang="en-US" dirty="0" err="1" smtClean="0"/>
            <a:t>pendidikan</a:t>
          </a:r>
          <a:r>
            <a:rPr lang="en-US" dirty="0" smtClean="0"/>
            <a:t> </a:t>
          </a:r>
          <a:r>
            <a:rPr lang="en-US" dirty="0" err="1" smtClean="0"/>
            <a:t>Pancasila</a:t>
          </a:r>
          <a:r>
            <a:rPr lang="en-US" dirty="0" smtClean="0"/>
            <a:t> </a:t>
          </a:r>
          <a:r>
            <a:rPr lang="en-US" dirty="0" err="1" smtClean="0"/>
            <a:t>adalah</a:t>
          </a:r>
          <a:r>
            <a:rPr lang="en-US" dirty="0" smtClean="0"/>
            <a:t> </a:t>
          </a:r>
          <a:r>
            <a:rPr lang="en-US" dirty="0" err="1" smtClean="0"/>
            <a:t>berasal</a:t>
          </a:r>
          <a:r>
            <a:rPr lang="en-US" dirty="0" smtClean="0"/>
            <a:t> </a:t>
          </a:r>
          <a:r>
            <a:rPr lang="en-US" dirty="0" err="1" smtClean="0"/>
            <a:t>dari</a:t>
          </a:r>
          <a:r>
            <a:rPr lang="en-US" dirty="0" smtClean="0"/>
            <a:t> </a:t>
          </a:r>
          <a:r>
            <a:rPr lang="en-US" dirty="0" err="1" smtClean="0"/>
            <a:t>fenomena</a:t>
          </a:r>
          <a:r>
            <a:rPr lang="en-US" dirty="0" smtClean="0"/>
            <a:t> </a:t>
          </a:r>
          <a:r>
            <a:rPr lang="en-US" dirty="0" err="1" smtClean="0"/>
            <a:t>kehidupan</a:t>
          </a:r>
          <a:r>
            <a:rPr lang="en-US" dirty="0" smtClean="0"/>
            <a:t> </a:t>
          </a:r>
          <a:r>
            <a:rPr lang="en-US" dirty="0" err="1" smtClean="0"/>
            <a:t>politik</a:t>
          </a:r>
          <a:r>
            <a:rPr lang="en-US" dirty="0" smtClean="0"/>
            <a:t> </a:t>
          </a:r>
          <a:r>
            <a:rPr lang="en-US" dirty="0" err="1" smtClean="0"/>
            <a:t>bangsa</a:t>
          </a:r>
          <a:r>
            <a:rPr lang="en-US" dirty="0" smtClean="0"/>
            <a:t> Indonesia. </a:t>
          </a:r>
          <a:r>
            <a:rPr lang="en-US" dirty="0" err="1" smtClean="0"/>
            <a:t>Anda</a:t>
          </a:r>
          <a:r>
            <a:rPr lang="en-US" dirty="0" smtClean="0"/>
            <a:t> </a:t>
          </a:r>
          <a:r>
            <a:rPr lang="en-US" dirty="0" err="1" smtClean="0"/>
            <a:t>diharapkan</a:t>
          </a:r>
          <a:r>
            <a:rPr lang="en-US" dirty="0" smtClean="0"/>
            <a:t> </a:t>
          </a:r>
          <a:r>
            <a:rPr lang="en-US" dirty="0" err="1" smtClean="0"/>
            <a:t>lebih</a:t>
          </a:r>
          <a:r>
            <a:rPr lang="en-US" dirty="0" smtClean="0"/>
            <a:t> </a:t>
          </a:r>
          <a:r>
            <a:rPr lang="nb-NO" dirty="0" smtClean="0"/>
            <a:t>termotivasi berpartisipasi memberikan masukan konstruktif, baik kepada </a:t>
          </a:r>
          <a:r>
            <a:rPr lang="en-US" dirty="0" err="1" smtClean="0"/>
            <a:t>infrastruktur</a:t>
          </a:r>
          <a:r>
            <a:rPr lang="en-US" dirty="0" smtClean="0"/>
            <a:t> </a:t>
          </a:r>
          <a:r>
            <a:rPr lang="en-US" dirty="0" err="1" smtClean="0"/>
            <a:t>politik</a:t>
          </a:r>
          <a:r>
            <a:rPr lang="en-US" dirty="0" smtClean="0"/>
            <a:t> </a:t>
          </a:r>
          <a:r>
            <a:rPr lang="en-US" dirty="0" err="1" smtClean="0"/>
            <a:t>maupun</a:t>
          </a:r>
          <a:r>
            <a:rPr lang="en-US" dirty="0" smtClean="0"/>
            <a:t> </a:t>
          </a:r>
          <a:r>
            <a:rPr lang="en-US" dirty="0" err="1" smtClean="0"/>
            <a:t>suprastruktur</a:t>
          </a:r>
          <a:r>
            <a:rPr lang="en-US" dirty="0" smtClean="0"/>
            <a:t> </a:t>
          </a:r>
          <a:r>
            <a:rPr lang="en-US" dirty="0" err="1" smtClean="0"/>
            <a:t>politik</a:t>
          </a:r>
          <a:r>
            <a:rPr lang="en-US" dirty="0" smtClean="0"/>
            <a:t>.</a:t>
          </a:r>
          <a:endParaRPr lang="en-US" dirty="0"/>
        </a:p>
      </dgm:t>
    </dgm:pt>
    <dgm:pt modelId="{72DF4A6F-C99F-48E2-B19B-B086A1AFCB0C}" type="parTrans" cxnId="{9EFC48AE-221F-4FC7-8B0A-04E834B9366D}">
      <dgm:prSet/>
      <dgm:spPr/>
      <dgm:t>
        <a:bodyPr/>
        <a:lstStyle/>
        <a:p>
          <a:endParaRPr lang="en-US"/>
        </a:p>
      </dgm:t>
    </dgm:pt>
    <dgm:pt modelId="{D2CCB311-D12A-4A37-8C0F-D02A0181A57E}" type="sibTrans" cxnId="{9EFC48AE-221F-4FC7-8B0A-04E834B9366D}">
      <dgm:prSet/>
      <dgm:spPr/>
      <dgm:t>
        <a:bodyPr/>
        <a:lstStyle/>
        <a:p>
          <a:endParaRPr lang="en-US"/>
        </a:p>
      </dgm:t>
    </dgm:pt>
    <dgm:pt modelId="{4EEB633E-FD88-43A2-9197-A0E7202F0236}" type="pres">
      <dgm:prSet presAssocID="{68FD8DA0-42BA-4889-9FFE-98A2D6114A7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B33C16D-2AEC-46B1-ADF0-5242EFAA27AE}" type="pres">
      <dgm:prSet presAssocID="{485D47C7-E0C0-45DD-B7BD-DC7EA4AE35BE}" presName="composite" presStyleCnt="0"/>
      <dgm:spPr/>
    </dgm:pt>
    <dgm:pt modelId="{09D7BE93-B21A-4E8D-8A0A-09C7CF33B61E}" type="pres">
      <dgm:prSet presAssocID="{485D47C7-E0C0-45DD-B7BD-DC7EA4AE35BE}" presName="parTx" presStyleLbl="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28A6F1-AD57-4D89-875A-96013D353288}" type="pres">
      <dgm:prSet presAssocID="{485D47C7-E0C0-45DD-B7BD-DC7EA4AE35BE}" presName="parSh" presStyleLbl="node1" presStyleIdx="0" presStyleCnt="1"/>
      <dgm:spPr/>
      <dgm:t>
        <a:bodyPr/>
        <a:lstStyle/>
        <a:p>
          <a:endParaRPr lang="en-US"/>
        </a:p>
      </dgm:t>
    </dgm:pt>
    <dgm:pt modelId="{49816951-46B7-40A1-B69E-8B38297C0C72}" type="pres">
      <dgm:prSet presAssocID="{485D47C7-E0C0-45DD-B7BD-DC7EA4AE35BE}" presName="desTx" presStyleLbl="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B1D96E2-4D82-4C50-B75C-830640F2C53B}" srcId="{68FD8DA0-42BA-4889-9FFE-98A2D6114A7F}" destId="{485D47C7-E0C0-45DD-B7BD-DC7EA4AE35BE}" srcOrd="0" destOrd="0" parTransId="{6807EEE0-2549-45F6-8EF6-154D55EBA939}" sibTransId="{5F92837D-B25F-4AE9-A1E3-AF221B2C5EF9}"/>
    <dgm:cxn modelId="{30D7EFC9-C050-42BC-ABBB-CE25DCE2A62B}" type="presOf" srcId="{485D47C7-E0C0-45DD-B7BD-DC7EA4AE35BE}" destId="{09D7BE93-B21A-4E8D-8A0A-09C7CF33B61E}" srcOrd="0" destOrd="0" presId="urn:microsoft.com/office/officeart/2005/8/layout/process3"/>
    <dgm:cxn modelId="{9EFC48AE-221F-4FC7-8B0A-04E834B9366D}" srcId="{485D47C7-E0C0-45DD-B7BD-DC7EA4AE35BE}" destId="{99779B7D-4AF9-45F9-B04F-0C4C5BEEA4C2}" srcOrd="0" destOrd="0" parTransId="{72DF4A6F-C99F-48E2-B19B-B086A1AFCB0C}" sibTransId="{D2CCB311-D12A-4A37-8C0F-D02A0181A57E}"/>
    <dgm:cxn modelId="{5261C4FE-1118-40D4-B183-9B4D4F48ACA5}" type="presOf" srcId="{485D47C7-E0C0-45DD-B7BD-DC7EA4AE35BE}" destId="{CF28A6F1-AD57-4D89-875A-96013D353288}" srcOrd="1" destOrd="0" presId="urn:microsoft.com/office/officeart/2005/8/layout/process3"/>
    <dgm:cxn modelId="{A5CDBA4F-2076-480A-8B87-0E0FEAFED38C}" type="presOf" srcId="{99779B7D-4AF9-45F9-B04F-0C4C5BEEA4C2}" destId="{49816951-46B7-40A1-B69E-8B38297C0C72}" srcOrd="0" destOrd="0" presId="urn:microsoft.com/office/officeart/2005/8/layout/process3"/>
    <dgm:cxn modelId="{367F061F-D2D0-466A-BC2C-77BB9121AF67}" type="presOf" srcId="{68FD8DA0-42BA-4889-9FFE-98A2D6114A7F}" destId="{4EEB633E-FD88-43A2-9197-A0E7202F0236}" srcOrd="0" destOrd="0" presId="urn:microsoft.com/office/officeart/2005/8/layout/process3"/>
    <dgm:cxn modelId="{F9BE585A-E89D-4935-8853-4A1F96BA82A2}" type="presParOf" srcId="{4EEB633E-FD88-43A2-9197-A0E7202F0236}" destId="{BB33C16D-2AEC-46B1-ADF0-5242EFAA27AE}" srcOrd="0" destOrd="0" presId="urn:microsoft.com/office/officeart/2005/8/layout/process3"/>
    <dgm:cxn modelId="{70FF6D6F-11AF-4604-9406-1E7D0A7A205B}" type="presParOf" srcId="{BB33C16D-2AEC-46B1-ADF0-5242EFAA27AE}" destId="{09D7BE93-B21A-4E8D-8A0A-09C7CF33B61E}" srcOrd="0" destOrd="0" presId="urn:microsoft.com/office/officeart/2005/8/layout/process3"/>
    <dgm:cxn modelId="{02D04019-9BAD-4F1A-AA5F-46FC1961CAF9}" type="presParOf" srcId="{BB33C16D-2AEC-46B1-ADF0-5242EFAA27AE}" destId="{CF28A6F1-AD57-4D89-875A-96013D353288}" srcOrd="1" destOrd="0" presId="urn:microsoft.com/office/officeart/2005/8/layout/process3"/>
    <dgm:cxn modelId="{47ED250B-561D-4F6F-8D3E-DAB930BBCB00}" type="presParOf" srcId="{BB33C16D-2AEC-46B1-ADF0-5242EFAA27AE}" destId="{49816951-46B7-40A1-B69E-8B38297C0C72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6CA74A-CCC1-4ED8-980C-5497171BC37D}">
      <dsp:nvSpPr>
        <dsp:cNvPr id="0" name=""/>
        <dsp:cNvSpPr/>
      </dsp:nvSpPr>
      <dsp:spPr>
        <a:xfrm>
          <a:off x="1564115" y="1956262"/>
          <a:ext cx="497646" cy="17693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8823" y="0"/>
              </a:lnTo>
              <a:lnTo>
                <a:pt x="248823" y="1769351"/>
              </a:lnTo>
              <a:lnTo>
                <a:pt x="497646" y="1769351"/>
              </a:lnTo>
            </a:path>
          </a:pathLst>
        </a:custGeom>
        <a:noFill/>
        <a:ln w="25400" cap="flat" cmpd="dbl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1766989" y="2794987"/>
        <a:ext cx="91900" cy="91900"/>
      </dsp:txXfrm>
    </dsp:sp>
    <dsp:sp modelId="{E54DEE34-9C83-4640-B8D0-4B4997AFFA1B}">
      <dsp:nvSpPr>
        <dsp:cNvPr id="0" name=""/>
        <dsp:cNvSpPr/>
      </dsp:nvSpPr>
      <dsp:spPr>
        <a:xfrm>
          <a:off x="1564115" y="1956262"/>
          <a:ext cx="497646" cy="11875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8823" y="0"/>
              </a:lnTo>
              <a:lnTo>
                <a:pt x="248823" y="1187553"/>
              </a:lnTo>
              <a:lnTo>
                <a:pt x="497646" y="1187553"/>
              </a:lnTo>
            </a:path>
          </a:pathLst>
        </a:custGeom>
        <a:noFill/>
        <a:ln w="25400" cap="flat" cmpd="dbl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780749" y="2517848"/>
        <a:ext cx="64380" cy="64380"/>
      </dsp:txXfrm>
    </dsp:sp>
    <dsp:sp modelId="{903F8412-DBCF-41A3-ACCE-0E61CC1BAC1E}">
      <dsp:nvSpPr>
        <dsp:cNvPr id="0" name=""/>
        <dsp:cNvSpPr/>
      </dsp:nvSpPr>
      <dsp:spPr>
        <a:xfrm>
          <a:off x="1564115" y="1956262"/>
          <a:ext cx="497646" cy="6057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8823" y="0"/>
              </a:lnTo>
              <a:lnTo>
                <a:pt x="248823" y="605755"/>
              </a:lnTo>
              <a:lnTo>
                <a:pt x="497646" y="605755"/>
              </a:lnTo>
            </a:path>
          </a:pathLst>
        </a:custGeom>
        <a:noFill/>
        <a:ln w="25400" cap="flat" cmpd="dbl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793340" y="2239540"/>
        <a:ext cx="39197" cy="39197"/>
      </dsp:txXfrm>
    </dsp:sp>
    <dsp:sp modelId="{32A24C91-6788-47F2-A50D-74B9C04EDC64}">
      <dsp:nvSpPr>
        <dsp:cNvPr id="0" name=""/>
        <dsp:cNvSpPr/>
      </dsp:nvSpPr>
      <dsp:spPr>
        <a:xfrm>
          <a:off x="1564115" y="1910542"/>
          <a:ext cx="4976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8823" y="45720"/>
              </a:lnTo>
              <a:lnTo>
                <a:pt x="248823" y="69677"/>
              </a:lnTo>
              <a:lnTo>
                <a:pt x="497646" y="69677"/>
              </a:lnTo>
            </a:path>
          </a:pathLst>
        </a:custGeom>
        <a:noFill/>
        <a:ln w="25400" cap="flat" cmpd="dbl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00483" y="1943806"/>
        <a:ext cx="24911" cy="24911"/>
      </dsp:txXfrm>
    </dsp:sp>
    <dsp:sp modelId="{D5311E21-3A5F-47E2-BA06-8EE4AE4155B8}">
      <dsp:nvSpPr>
        <dsp:cNvPr id="0" name=""/>
        <dsp:cNvSpPr/>
      </dsp:nvSpPr>
      <dsp:spPr>
        <a:xfrm>
          <a:off x="1564115" y="1398422"/>
          <a:ext cx="497646" cy="557839"/>
        </a:xfrm>
        <a:custGeom>
          <a:avLst/>
          <a:gdLst/>
          <a:ahLst/>
          <a:cxnLst/>
          <a:rect l="0" t="0" r="0" b="0"/>
          <a:pathLst>
            <a:path>
              <a:moveTo>
                <a:pt x="0" y="557839"/>
              </a:moveTo>
              <a:lnTo>
                <a:pt x="248823" y="557839"/>
              </a:lnTo>
              <a:lnTo>
                <a:pt x="248823" y="0"/>
              </a:lnTo>
              <a:lnTo>
                <a:pt x="497646" y="0"/>
              </a:lnTo>
            </a:path>
          </a:pathLst>
        </a:custGeom>
        <a:noFill/>
        <a:ln w="25400" cap="flat" cmpd="dbl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794250" y="1658653"/>
        <a:ext cx="37377" cy="37377"/>
      </dsp:txXfrm>
    </dsp:sp>
    <dsp:sp modelId="{E203FC4F-B12B-4842-B698-D8EA47BF6253}">
      <dsp:nvSpPr>
        <dsp:cNvPr id="0" name=""/>
        <dsp:cNvSpPr/>
      </dsp:nvSpPr>
      <dsp:spPr>
        <a:xfrm>
          <a:off x="1564115" y="816624"/>
          <a:ext cx="497646" cy="1139637"/>
        </a:xfrm>
        <a:custGeom>
          <a:avLst/>
          <a:gdLst/>
          <a:ahLst/>
          <a:cxnLst/>
          <a:rect l="0" t="0" r="0" b="0"/>
          <a:pathLst>
            <a:path>
              <a:moveTo>
                <a:pt x="0" y="1139637"/>
              </a:moveTo>
              <a:lnTo>
                <a:pt x="248823" y="1139637"/>
              </a:lnTo>
              <a:lnTo>
                <a:pt x="248823" y="0"/>
              </a:lnTo>
              <a:lnTo>
                <a:pt x="497646" y="0"/>
              </a:lnTo>
            </a:path>
          </a:pathLst>
        </a:custGeom>
        <a:noFill/>
        <a:ln w="25400" cap="flat" cmpd="dbl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781850" y="1355354"/>
        <a:ext cx="62177" cy="62177"/>
      </dsp:txXfrm>
    </dsp:sp>
    <dsp:sp modelId="{59DAB0F7-9337-4915-A90C-3A7258AF95DE}">
      <dsp:nvSpPr>
        <dsp:cNvPr id="0" name=""/>
        <dsp:cNvSpPr/>
      </dsp:nvSpPr>
      <dsp:spPr>
        <a:xfrm>
          <a:off x="1564115" y="234826"/>
          <a:ext cx="497646" cy="1721435"/>
        </a:xfrm>
        <a:custGeom>
          <a:avLst/>
          <a:gdLst/>
          <a:ahLst/>
          <a:cxnLst/>
          <a:rect l="0" t="0" r="0" b="0"/>
          <a:pathLst>
            <a:path>
              <a:moveTo>
                <a:pt x="0" y="1721435"/>
              </a:moveTo>
              <a:lnTo>
                <a:pt x="248823" y="1721435"/>
              </a:lnTo>
              <a:lnTo>
                <a:pt x="248823" y="0"/>
              </a:lnTo>
              <a:lnTo>
                <a:pt x="497646" y="0"/>
              </a:lnTo>
            </a:path>
          </a:pathLst>
        </a:custGeom>
        <a:noFill/>
        <a:ln w="25400" cap="flat" cmpd="dbl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1768141" y="1050746"/>
        <a:ext cx="89596" cy="89596"/>
      </dsp:txXfrm>
    </dsp:sp>
    <dsp:sp modelId="{7E9EA0C4-D52B-4D50-A213-8E2A7895C56F}">
      <dsp:nvSpPr>
        <dsp:cNvPr id="0" name=""/>
        <dsp:cNvSpPr/>
      </dsp:nvSpPr>
      <dsp:spPr>
        <a:xfrm rot="16200000">
          <a:off x="-76888" y="1540095"/>
          <a:ext cx="2449674" cy="8323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Masalah</a:t>
          </a:r>
          <a:r>
            <a:rPr lang="en-US" sz="2800" kern="1200" dirty="0" smtClean="0"/>
            <a:t> Negara</a:t>
          </a:r>
          <a:endParaRPr lang="en-US" sz="2800" kern="1200" dirty="0"/>
        </a:p>
      </dsp:txBody>
      <dsp:txXfrm>
        <a:off x="-76888" y="1540095"/>
        <a:ext cx="2449674" cy="832333"/>
      </dsp:txXfrm>
    </dsp:sp>
    <dsp:sp modelId="{C22D2763-F50B-4833-A28C-2176A62C6A90}">
      <dsp:nvSpPr>
        <dsp:cNvPr id="0" name=""/>
        <dsp:cNvSpPr/>
      </dsp:nvSpPr>
      <dsp:spPr>
        <a:xfrm>
          <a:off x="2061762" y="2107"/>
          <a:ext cx="1526637" cy="4654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Kesadaran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Perpajakan</a:t>
          </a:r>
          <a:endParaRPr lang="en-US" sz="1300" kern="1200" dirty="0"/>
        </a:p>
      </dsp:txBody>
      <dsp:txXfrm>
        <a:off x="2061762" y="2107"/>
        <a:ext cx="1526637" cy="465438"/>
      </dsp:txXfrm>
    </dsp:sp>
    <dsp:sp modelId="{8BC15B0F-D881-4142-AD63-AA355A22A7A8}">
      <dsp:nvSpPr>
        <dsp:cNvPr id="0" name=""/>
        <dsp:cNvSpPr/>
      </dsp:nvSpPr>
      <dsp:spPr>
        <a:xfrm>
          <a:off x="2061762" y="583905"/>
          <a:ext cx="1526637" cy="4654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Korupsi</a:t>
          </a:r>
          <a:endParaRPr lang="en-US" sz="1300" kern="1200" dirty="0"/>
        </a:p>
      </dsp:txBody>
      <dsp:txXfrm>
        <a:off x="2061762" y="583905"/>
        <a:ext cx="1526637" cy="465438"/>
      </dsp:txXfrm>
    </dsp:sp>
    <dsp:sp modelId="{EAEB8246-53B5-47DD-B213-38F05F6AB08A}">
      <dsp:nvSpPr>
        <dsp:cNvPr id="0" name=""/>
        <dsp:cNvSpPr/>
      </dsp:nvSpPr>
      <dsp:spPr>
        <a:xfrm>
          <a:off x="2061762" y="1165703"/>
          <a:ext cx="1526637" cy="4654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Lingkungan</a:t>
          </a:r>
          <a:endParaRPr lang="en-US" sz="1300" kern="1200" dirty="0"/>
        </a:p>
      </dsp:txBody>
      <dsp:txXfrm>
        <a:off x="2061762" y="1165703"/>
        <a:ext cx="1526637" cy="465438"/>
      </dsp:txXfrm>
    </dsp:sp>
    <dsp:sp modelId="{8018C5D6-63C8-4BD2-ADEF-0C681DE71A63}">
      <dsp:nvSpPr>
        <dsp:cNvPr id="0" name=""/>
        <dsp:cNvSpPr/>
      </dsp:nvSpPr>
      <dsp:spPr>
        <a:xfrm>
          <a:off x="2061762" y="1747500"/>
          <a:ext cx="1526637" cy="4654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Disintegrasi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Bangsa</a:t>
          </a:r>
          <a:endParaRPr lang="en-US" sz="1300" kern="1200" dirty="0"/>
        </a:p>
      </dsp:txBody>
      <dsp:txXfrm>
        <a:off x="2061762" y="1747500"/>
        <a:ext cx="1526637" cy="465438"/>
      </dsp:txXfrm>
    </dsp:sp>
    <dsp:sp modelId="{11A21D50-CA00-4EB0-AC94-8B4CB2507B8A}">
      <dsp:nvSpPr>
        <dsp:cNvPr id="0" name=""/>
        <dsp:cNvSpPr/>
      </dsp:nvSpPr>
      <dsp:spPr>
        <a:xfrm>
          <a:off x="2061762" y="2329298"/>
          <a:ext cx="1526637" cy="4654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smtClean="0"/>
            <a:t>Dekadensi</a:t>
          </a:r>
          <a:r>
            <a:rPr lang="en-US" sz="1300" kern="1200" dirty="0" smtClean="0"/>
            <a:t> Moral</a:t>
          </a:r>
          <a:endParaRPr lang="en-US" sz="1300" kern="1200" dirty="0"/>
        </a:p>
      </dsp:txBody>
      <dsp:txXfrm>
        <a:off x="2061762" y="2329298"/>
        <a:ext cx="1526637" cy="465438"/>
      </dsp:txXfrm>
    </dsp:sp>
    <dsp:sp modelId="{9C89A3C3-2EF4-4D29-A915-38C0BEE4E586}">
      <dsp:nvSpPr>
        <dsp:cNvPr id="0" name=""/>
        <dsp:cNvSpPr/>
      </dsp:nvSpPr>
      <dsp:spPr>
        <a:xfrm>
          <a:off x="2061762" y="2911096"/>
          <a:ext cx="1526637" cy="4654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smtClean="0"/>
            <a:t>Terorisme</a:t>
          </a:r>
          <a:endParaRPr lang="en-US" sz="1300" kern="1200"/>
        </a:p>
      </dsp:txBody>
      <dsp:txXfrm>
        <a:off x="2061762" y="2911096"/>
        <a:ext cx="1526637" cy="465438"/>
      </dsp:txXfrm>
    </dsp:sp>
    <dsp:sp modelId="{14BB8223-08F0-4E8F-9C43-31F6F83D0751}">
      <dsp:nvSpPr>
        <dsp:cNvPr id="0" name=""/>
        <dsp:cNvSpPr/>
      </dsp:nvSpPr>
      <dsp:spPr>
        <a:xfrm>
          <a:off x="2061762" y="3492894"/>
          <a:ext cx="1526637" cy="4654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smtClean="0"/>
            <a:t>Penegakan Hukum yang Berkeadilan</a:t>
          </a:r>
          <a:endParaRPr lang="en-US" sz="1300" kern="1200"/>
        </a:p>
      </dsp:txBody>
      <dsp:txXfrm>
        <a:off x="2061762" y="3492894"/>
        <a:ext cx="1526637" cy="4654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5DAA0A-2B6C-499E-B310-1FFEA4987626}">
      <dsp:nvSpPr>
        <dsp:cNvPr id="0" name=""/>
        <dsp:cNvSpPr/>
      </dsp:nvSpPr>
      <dsp:spPr>
        <a:xfrm>
          <a:off x="4406157" y="0"/>
          <a:ext cx="6609237" cy="5418667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”</a:t>
          </a:r>
          <a:r>
            <a:rPr lang="en-US" sz="2600" kern="1200" dirty="0" err="1" smtClean="0"/>
            <a:t>Jangan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sekali</a:t>
          </a:r>
          <a:r>
            <a:rPr lang="en-US" sz="2600" kern="1200" dirty="0" smtClean="0"/>
            <a:t>-kali </a:t>
          </a:r>
          <a:r>
            <a:rPr lang="en-US" sz="2600" kern="1200" dirty="0" err="1" smtClean="0"/>
            <a:t>meninggalkan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Sejarah</a:t>
          </a:r>
          <a:r>
            <a:rPr lang="en-US" sz="2600" kern="1200" dirty="0" smtClean="0"/>
            <a:t> (Ir. </a:t>
          </a:r>
          <a:r>
            <a:rPr lang="en-US" sz="2600" kern="1200" dirty="0" err="1" smtClean="0"/>
            <a:t>Soekarno</a:t>
          </a:r>
          <a:r>
            <a:rPr lang="en-US" sz="2600" kern="1200" dirty="0" smtClean="0"/>
            <a:t>)”. </a:t>
          </a:r>
          <a:r>
            <a:rPr lang="en-US" sz="2600" kern="1200" dirty="0" err="1" smtClean="0"/>
            <a:t>Berperan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serta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secara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aktif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dan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arif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dalam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berbagai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kehidupan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berbangsa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dan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bernegara</a:t>
          </a:r>
          <a:r>
            <a:rPr lang="en-US" sz="2600" kern="1200" dirty="0" smtClean="0"/>
            <a:t>, </a:t>
          </a:r>
          <a:r>
            <a:rPr lang="en-US" sz="2600" kern="1200" dirty="0" err="1" smtClean="0"/>
            <a:t>serta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dapat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berusaha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menghindari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perilaku</a:t>
          </a:r>
          <a:r>
            <a:rPr lang="en-US" sz="2600" kern="1200" dirty="0" smtClean="0"/>
            <a:t> yang </a:t>
          </a:r>
          <a:r>
            <a:rPr lang="en-US" sz="2600" kern="1200" dirty="0" err="1" smtClean="0"/>
            <a:t>bernuansa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mengulangi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kembali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kesalahan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sejarah</a:t>
          </a:r>
          <a:r>
            <a:rPr lang="en-US" sz="2600" kern="1200" dirty="0" smtClean="0"/>
            <a:t>.</a:t>
          </a:r>
          <a:endParaRPr lang="en-US" sz="2600" kern="1200" dirty="0"/>
        </a:p>
      </dsp:txBody>
      <dsp:txXfrm>
        <a:off x="4406157" y="677333"/>
        <a:ext cx="4577237" cy="4064001"/>
      </dsp:txXfrm>
    </dsp:sp>
    <dsp:sp modelId="{23108D55-3A33-494C-9B7E-B0F5FB18D531}">
      <dsp:nvSpPr>
        <dsp:cNvPr id="0" name=""/>
        <dsp:cNvSpPr/>
      </dsp:nvSpPr>
      <dsp:spPr>
        <a:xfrm>
          <a:off x="0" y="0"/>
          <a:ext cx="4406158" cy="541866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06680" rIns="213360" bIns="10668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ja-JP" sz="5600" kern="1200" smtClean="0">
              <a:latin typeface="Arial" pitchFamily="34" charset="0"/>
              <a:ea typeface="MS PGothic" pitchFamily="34" charset="-128"/>
              <a:cs typeface="Arial" pitchFamily="34" charset="0"/>
            </a:rPr>
            <a:t>Sumber Historis </a:t>
          </a:r>
          <a:r>
            <a:rPr kumimoji="1" lang="en-US" altLang="ja-JP" sz="5600" kern="1200" smtClean="0">
              <a:latin typeface="Arial" pitchFamily="34" charset="0"/>
              <a:ea typeface="MS PGothic" pitchFamily="34" charset="-128"/>
              <a:cs typeface="Arial" pitchFamily="34" charset="0"/>
            </a:rPr>
            <a:t>Pendidikan Pancasila</a:t>
          </a:r>
          <a:endParaRPr lang="en-US" sz="5600" kern="1200" dirty="0">
            <a:latin typeface="Arial" pitchFamily="34" charset="0"/>
            <a:cs typeface="Arial" pitchFamily="34" charset="0"/>
          </a:endParaRPr>
        </a:p>
      </dsp:txBody>
      <dsp:txXfrm>
        <a:off x="215091" y="215091"/>
        <a:ext cx="3975976" cy="49884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220F97-0FD0-4780-9FD4-47E3CEEA11EA}">
      <dsp:nvSpPr>
        <dsp:cNvPr id="0" name=""/>
        <dsp:cNvSpPr/>
      </dsp:nvSpPr>
      <dsp:spPr>
        <a:xfrm>
          <a:off x="45377" y="2915"/>
          <a:ext cx="7681931" cy="206489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76200" rIns="114300" bIns="762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ja-JP" sz="6000" kern="1200" dirty="0" err="1" smtClean="0">
              <a:ea typeface="MS PGothic" pitchFamily="34" charset="-128"/>
            </a:rPr>
            <a:t>Sumber</a:t>
          </a:r>
          <a:r>
            <a:rPr lang="en-US" altLang="ja-JP" sz="6000" kern="1200" dirty="0" smtClean="0">
              <a:ea typeface="MS PGothic" pitchFamily="34" charset="-128"/>
            </a:rPr>
            <a:t> </a:t>
          </a:r>
          <a:r>
            <a:rPr lang="en-US" altLang="ja-JP" sz="6000" kern="1200" dirty="0" err="1" smtClean="0">
              <a:ea typeface="MS PGothic" pitchFamily="34" charset="-128"/>
            </a:rPr>
            <a:t>Sosiologis</a:t>
          </a:r>
          <a:r>
            <a:rPr lang="en-US" altLang="ja-JP" sz="6000" kern="1200" dirty="0" smtClean="0">
              <a:ea typeface="MS PGothic" pitchFamily="34" charset="-128"/>
            </a:rPr>
            <a:t> </a:t>
          </a:r>
          <a:r>
            <a:rPr kumimoji="1" lang="en-US" altLang="ja-JP" sz="6000" kern="1200" dirty="0" err="1" smtClean="0">
              <a:latin typeface="Route 159 Bold"/>
              <a:ea typeface="MS PGothic" pitchFamily="34" charset="-128"/>
            </a:rPr>
            <a:t>Pendidikan</a:t>
          </a:r>
          <a:r>
            <a:rPr kumimoji="1" lang="en-US" altLang="ja-JP" sz="6000" kern="1200" dirty="0" smtClean="0">
              <a:latin typeface="Route 159 Bold"/>
              <a:ea typeface="MS PGothic" pitchFamily="34" charset="-128"/>
            </a:rPr>
            <a:t> </a:t>
          </a:r>
          <a:r>
            <a:rPr kumimoji="1" lang="en-US" altLang="ja-JP" sz="6000" kern="1200" dirty="0" err="1" smtClean="0">
              <a:latin typeface="Route 159 Bold"/>
              <a:ea typeface="MS PGothic" pitchFamily="34" charset="-128"/>
            </a:rPr>
            <a:t>Pancasila</a:t>
          </a:r>
          <a:endParaRPr lang="en-US" sz="6000" kern="1200" dirty="0"/>
        </a:p>
      </dsp:txBody>
      <dsp:txXfrm>
        <a:off x="105856" y="63394"/>
        <a:ext cx="7560973" cy="1943941"/>
      </dsp:txXfrm>
    </dsp:sp>
    <dsp:sp modelId="{2F9EE88D-4ED6-4319-BD67-A5CE92BC159D}">
      <dsp:nvSpPr>
        <dsp:cNvPr id="0" name=""/>
        <dsp:cNvSpPr/>
      </dsp:nvSpPr>
      <dsp:spPr>
        <a:xfrm>
          <a:off x="813571" y="2067815"/>
          <a:ext cx="768193" cy="20087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8761"/>
              </a:lnTo>
              <a:lnTo>
                <a:pt x="768193" y="2008761"/>
              </a:lnTo>
            </a:path>
          </a:pathLst>
        </a:custGeom>
        <a:noFill/>
        <a:ln w="25400" cap="flat" cmpd="dbl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95A70C-7D3D-4010-BF3C-013448E8D3FF}">
      <dsp:nvSpPr>
        <dsp:cNvPr id="0" name=""/>
        <dsp:cNvSpPr/>
      </dsp:nvSpPr>
      <dsp:spPr>
        <a:xfrm>
          <a:off x="1581764" y="2737402"/>
          <a:ext cx="7813920" cy="26783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“</a:t>
          </a:r>
          <a:r>
            <a:rPr lang="it-IT" sz="2900" kern="1200" dirty="0" smtClean="0"/>
            <a:t>Nilai-nilai Pancasila digali dari bumi pertiwi </a:t>
          </a:r>
          <a:r>
            <a:rPr lang="en-US" sz="2900" kern="1200" dirty="0" smtClean="0"/>
            <a:t>Indonesia (Ir. </a:t>
          </a:r>
          <a:r>
            <a:rPr lang="en-US" sz="2900" kern="1200" dirty="0" err="1" smtClean="0"/>
            <a:t>Soekarno</a:t>
          </a:r>
          <a:r>
            <a:rPr lang="en-US" sz="2900" kern="1200" dirty="0" smtClean="0"/>
            <a:t>)”. </a:t>
          </a:r>
          <a:r>
            <a:rPr lang="en-US" sz="2900" kern="1200" dirty="0" err="1" smtClean="0"/>
            <a:t>Dapat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berpartisipasi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dalam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meningkatkan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fungsi-fungsi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lembaga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pengendalian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sosial</a:t>
          </a:r>
          <a:r>
            <a:rPr lang="en-US" sz="2900" kern="1200" dirty="0" smtClean="0"/>
            <a:t> (</a:t>
          </a:r>
          <a:r>
            <a:rPr lang="en-US" sz="2900" i="1" kern="1200" dirty="0" smtClean="0"/>
            <a:t>agent of social control</a:t>
          </a:r>
          <a:r>
            <a:rPr lang="en-US" sz="2900" kern="1200" dirty="0" smtClean="0"/>
            <a:t>) yang </a:t>
          </a:r>
          <a:r>
            <a:rPr lang="en-US" sz="2900" kern="1200" dirty="0" err="1" smtClean="0"/>
            <a:t>mengacu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kepada</a:t>
          </a:r>
          <a:r>
            <a:rPr lang="en-US" sz="2900" kern="1200" dirty="0" smtClean="0"/>
            <a:t> </a:t>
          </a:r>
          <a:r>
            <a:rPr lang="en-US" sz="2900" kern="1200" dirty="0" err="1" smtClean="0"/>
            <a:t>nilai-nilai</a:t>
          </a:r>
          <a:endParaRPr lang="en-US" sz="2900" kern="1200" dirty="0"/>
        </a:p>
      </dsp:txBody>
      <dsp:txXfrm>
        <a:off x="1660210" y="2815848"/>
        <a:ext cx="7657028" cy="25214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05E26B-7551-47E7-833A-8A909F6617DF}">
      <dsp:nvSpPr>
        <dsp:cNvPr id="0" name=""/>
        <dsp:cNvSpPr/>
      </dsp:nvSpPr>
      <dsp:spPr>
        <a:xfrm rot="5400000">
          <a:off x="4495889" y="-426363"/>
          <a:ext cx="4334933" cy="6271393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300" kern="1200" dirty="0" smtClean="0"/>
            <a:t>Negara </a:t>
          </a:r>
          <a:r>
            <a:rPr lang="en-US" sz="3300" kern="1200" dirty="0" err="1" smtClean="0"/>
            <a:t>Republik</a:t>
          </a:r>
          <a:r>
            <a:rPr lang="en-US" sz="3300" kern="1200" dirty="0" smtClean="0"/>
            <a:t> Indonesia </a:t>
          </a:r>
          <a:r>
            <a:rPr lang="en-US" sz="3300" kern="1200" dirty="0" err="1" smtClean="0"/>
            <a:t>adalah</a:t>
          </a:r>
          <a:r>
            <a:rPr lang="en-US" sz="3300" kern="1200" dirty="0" smtClean="0"/>
            <a:t> </a:t>
          </a:r>
          <a:r>
            <a:rPr lang="en-US" sz="3300" kern="1200" dirty="0" err="1" smtClean="0"/>
            <a:t>negara</a:t>
          </a:r>
          <a:r>
            <a:rPr lang="en-US" sz="3300" kern="1200" dirty="0" smtClean="0"/>
            <a:t> </a:t>
          </a:r>
          <a:r>
            <a:rPr lang="en-US" sz="3300" kern="1200" dirty="0" err="1" smtClean="0"/>
            <a:t>hukum</a:t>
          </a:r>
          <a:r>
            <a:rPr lang="en-US" sz="3300" kern="1200" dirty="0" smtClean="0"/>
            <a:t> (</a:t>
          </a:r>
          <a:r>
            <a:rPr lang="en-US" sz="3300" i="1" kern="1200" dirty="0" err="1" smtClean="0"/>
            <a:t>rechtsstaat</a:t>
          </a:r>
          <a:r>
            <a:rPr lang="en-US" sz="3300" kern="1200" dirty="0" smtClean="0"/>
            <a:t>) </a:t>
          </a:r>
          <a:r>
            <a:rPr lang="en-US" sz="3300" kern="1200" dirty="0" err="1" smtClean="0"/>
            <a:t>dan</a:t>
          </a:r>
          <a:r>
            <a:rPr lang="en-US" sz="3300" kern="1200" dirty="0" smtClean="0"/>
            <a:t> </a:t>
          </a:r>
          <a:r>
            <a:rPr lang="en-US" sz="3300" kern="1200" dirty="0" err="1" smtClean="0"/>
            <a:t>salah</a:t>
          </a:r>
          <a:r>
            <a:rPr lang="en-US" sz="3300" kern="1200" dirty="0" smtClean="0"/>
            <a:t> </a:t>
          </a:r>
          <a:r>
            <a:rPr lang="en-US" sz="3300" kern="1200" dirty="0" err="1" smtClean="0"/>
            <a:t>satu</a:t>
          </a:r>
          <a:r>
            <a:rPr lang="en-US" sz="3300" kern="1200" dirty="0" smtClean="0"/>
            <a:t> </a:t>
          </a:r>
          <a:r>
            <a:rPr lang="en-US" sz="3300" kern="1200" dirty="0" err="1" smtClean="0"/>
            <a:t>cirinya</a:t>
          </a:r>
          <a:r>
            <a:rPr lang="en-US" sz="3300" kern="1200" dirty="0" smtClean="0"/>
            <a:t> </a:t>
          </a:r>
          <a:r>
            <a:rPr lang="en-US" sz="3300" kern="1200" dirty="0" err="1" smtClean="0"/>
            <a:t>atau</a:t>
          </a:r>
          <a:r>
            <a:rPr lang="en-US" sz="3300" kern="1200" dirty="0" smtClean="0"/>
            <a:t> </a:t>
          </a:r>
          <a:r>
            <a:rPr lang="en-US" sz="3300" kern="1200" dirty="0" err="1" smtClean="0"/>
            <a:t>istilah</a:t>
          </a:r>
          <a:r>
            <a:rPr lang="en-US" sz="3300" kern="1200" dirty="0" smtClean="0"/>
            <a:t> yang </a:t>
          </a:r>
          <a:r>
            <a:rPr lang="en-US" sz="3300" kern="1200" dirty="0" err="1" smtClean="0"/>
            <a:t>bernuansa</a:t>
          </a:r>
          <a:r>
            <a:rPr lang="en-US" sz="3300" kern="1200" dirty="0" smtClean="0"/>
            <a:t> </a:t>
          </a:r>
          <a:r>
            <a:rPr lang="en-US" sz="3300" kern="1200" dirty="0" err="1" smtClean="0"/>
            <a:t>bersinonim</a:t>
          </a:r>
          <a:r>
            <a:rPr lang="en-US" sz="3300" kern="1200" dirty="0" smtClean="0"/>
            <a:t>, </a:t>
          </a:r>
          <a:r>
            <a:rPr lang="en-US" sz="3300" kern="1200" dirty="0" err="1" smtClean="0"/>
            <a:t>yaitu</a:t>
          </a:r>
          <a:r>
            <a:rPr lang="en-US" sz="3300" kern="1200" dirty="0" smtClean="0"/>
            <a:t> </a:t>
          </a:r>
          <a:r>
            <a:rPr lang="en-US" sz="3300" kern="1200" dirty="0" err="1" smtClean="0"/>
            <a:t>pemerintahan</a:t>
          </a:r>
          <a:r>
            <a:rPr lang="en-US" sz="3300" kern="1200" dirty="0" smtClean="0"/>
            <a:t> </a:t>
          </a:r>
          <a:r>
            <a:rPr lang="en-US" sz="3300" kern="1200" dirty="0" err="1" smtClean="0"/>
            <a:t>berdasarkan</a:t>
          </a:r>
          <a:r>
            <a:rPr lang="en-US" sz="3300" kern="1200" dirty="0" smtClean="0"/>
            <a:t> </a:t>
          </a:r>
          <a:r>
            <a:rPr lang="en-US" sz="3300" kern="1200" dirty="0" err="1" smtClean="0"/>
            <a:t>hukum</a:t>
          </a:r>
          <a:r>
            <a:rPr lang="en-US" sz="3300" kern="1200" dirty="0" smtClean="0"/>
            <a:t> (</a:t>
          </a:r>
          <a:r>
            <a:rPr lang="en-US" sz="3300" i="1" kern="1200" dirty="0" smtClean="0"/>
            <a:t>rule of law</a:t>
          </a:r>
          <a:r>
            <a:rPr lang="en-US" sz="3300" kern="1200" dirty="0" smtClean="0"/>
            <a:t>).</a:t>
          </a:r>
          <a:endParaRPr lang="en-US" sz="3300" kern="1200" dirty="0"/>
        </a:p>
      </dsp:txBody>
      <dsp:txXfrm rot="-5400000">
        <a:off x="3527659" y="753481"/>
        <a:ext cx="6059779" cy="3911705"/>
      </dsp:txXfrm>
    </dsp:sp>
    <dsp:sp modelId="{98C48BFC-A869-4D1B-ACBD-5BFFFE6697AE}">
      <dsp:nvSpPr>
        <dsp:cNvPr id="0" name=""/>
        <dsp:cNvSpPr/>
      </dsp:nvSpPr>
      <dsp:spPr>
        <a:xfrm>
          <a:off x="0" y="1077149"/>
          <a:ext cx="3527659" cy="326436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ja-JP" sz="4500" kern="1200" dirty="0" err="1" smtClean="0">
              <a:ea typeface="MS PGothic" pitchFamily="34" charset="-128"/>
            </a:rPr>
            <a:t>Sumber</a:t>
          </a:r>
          <a:r>
            <a:rPr lang="en-US" altLang="ja-JP" sz="4500" kern="1200" dirty="0" smtClean="0">
              <a:ea typeface="MS PGothic" pitchFamily="34" charset="-128"/>
            </a:rPr>
            <a:t> </a:t>
          </a:r>
          <a:r>
            <a:rPr lang="en-US" altLang="ja-JP" sz="4500" kern="1200" dirty="0" err="1" smtClean="0">
              <a:ea typeface="MS PGothic" pitchFamily="34" charset="-128"/>
            </a:rPr>
            <a:t>Yuridis</a:t>
          </a:r>
          <a:r>
            <a:rPr lang="en-US" altLang="ja-JP" sz="4500" kern="1200" dirty="0" smtClean="0">
              <a:ea typeface="MS PGothic" pitchFamily="34" charset="-128"/>
            </a:rPr>
            <a:t> </a:t>
          </a:r>
          <a:r>
            <a:rPr kumimoji="1" lang="en-US" altLang="ja-JP" sz="4500" kern="1200" dirty="0" err="1" smtClean="0">
              <a:latin typeface="Route 159 Bold"/>
              <a:ea typeface="MS PGothic" pitchFamily="34" charset="-128"/>
            </a:rPr>
            <a:t>Pendidikan</a:t>
          </a:r>
          <a:r>
            <a:rPr kumimoji="1" lang="en-US" altLang="ja-JP" sz="4500" kern="1200" dirty="0" smtClean="0">
              <a:latin typeface="Route 159 Bold"/>
              <a:ea typeface="MS PGothic" pitchFamily="34" charset="-128"/>
            </a:rPr>
            <a:t> </a:t>
          </a:r>
          <a:r>
            <a:rPr kumimoji="1" lang="en-US" altLang="ja-JP" sz="4500" kern="1200" dirty="0" err="1" smtClean="0">
              <a:latin typeface="Route 159 Bold"/>
              <a:ea typeface="MS PGothic" pitchFamily="34" charset="-128"/>
            </a:rPr>
            <a:t>Pancasila</a:t>
          </a:r>
          <a:endParaRPr lang="en-US" sz="4500" kern="1200" dirty="0"/>
        </a:p>
      </dsp:txBody>
      <dsp:txXfrm>
        <a:off x="159353" y="1236502"/>
        <a:ext cx="3208953" cy="294566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28A6F1-AD57-4D89-875A-96013D353288}">
      <dsp:nvSpPr>
        <dsp:cNvPr id="0" name=""/>
        <dsp:cNvSpPr/>
      </dsp:nvSpPr>
      <dsp:spPr>
        <a:xfrm>
          <a:off x="0" y="239733"/>
          <a:ext cx="6746240" cy="12096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ja-JP" sz="2800" kern="1200" dirty="0" err="1" smtClean="0">
              <a:ea typeface="MS PGothic" pitchFamily="34" charset="-128"/>
            </a:rPr>
            <a:t>Sumber</a:t>
          </a:r>
          <a:r>
            <a:rPr lang="en-US" altLang="ja-JP" sz="2800" kern="1200" dirty="0" smtClean="0">
              <a:ea typeface="MS PGothic" pitchFamily="34" charset="-128"/>
            </a:rPr>
            <a:t> </a:t>
          </a:r>
          <a:r>
            <a:rPr lang="en-US" altLang="ja-JP" sz="2800" kern="1200" dirty="0" err="1" smtClean="0">
              <a:ea typeface="MS PGothic" pitchFamily="34" charset="-128"/>
            </a:rPr>
            <a:t>Politis</a:t>
          </a:r>
          <a:r>
            <a:rPr lang="en-US" altLang="ja-JP" sz="2800" kern="1200" dirty="0" smtClean="0">
              <a:ea typeface="MS PGothic" pitchFamily="34" charset="-128"/>
            </a:rPr>
            <a:t> </a:t>
          </a:r>
          <a:r>
            <a:rPr kumimoji="1" lang="en-US" altLang="ja-JP" sz="2800" kern="1200" dirty="0" err="1" smtClean="0">
              <a:latin typeface="Route 159 Bold"/>
              <a:ea typeface="MS PGothic" pitchFamily="34" charset="-128"/>
            </a:rPr>
            <a:t>Pendidikan</a:t>
          </a:r>
          <a:r>
            <a:rPr kumimoji="1" lang="en-US" altLang="ja-JP" sz="2800" kern="1200" dirty="0" smtClean="0">
              <a:latin typeface="Route 159 Bold"/>
              <a:ea typeface="MS PGothic" pitchFamily="34" charset="-128"/>
            </a:rPr>
            <a:t> </a:t>
          </a:r>
          <a:r>
            <a:rPr kumimoji="1" lang="en-US" altLang="ja-JP" sz="2800" kern="1200" dirty="0" err="1" smtClean="0">
              <a:latin typeface="Route 159 Bold"/>
              <a:ea typeface="MS PGothic" pitchFamily="34" charset="-128"/>
            </a:rPr>
            <a:t>Pancasila</a:t>
          </a:r>
          <a:endParaRPr lang="en-US" sz="2800" kern="1200" dirty="0"/>
        </a:p>
      </dsp:txBody>
      <dsp:txXfrm>
        <a:off x="0" y="239733"/>
        <a:ext cx="6746240" cy="806400"/>
      </dsp:txXfrm>
    </dsp:sp>
    <dsp:sp modelId="{49816951-46B7-40A1-B69E-8B38297C0C72}">
      <dsp:nvSpPr>
        <dsp:cNvPr id="0" name=""/>
        <dsp:cNvSpPr/>
      </dsp:nvSpPr>
      <dsp:spPr>
        <a:xfrm>
          <a:off x="1381759" y="1046133"/>
          <a:ext cx="6746240" cy="4132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Salah </a:t>
          </a:r>
          <a:r>
            <a:rPr lang="en-US" sz="2800" kern="1200" dirty="0" err="1" smtClean="0"/>
            <a:t>satu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sumber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pengayaan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materi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pendidikan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Pancasila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adalah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berasal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dari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fenomena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kehidupan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politik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bangsa</a:t>
          </a:r>
          <a:r>
            <a:rPr lang="en-US" sz="2800" kern="1200" dirty="0" smtClean="0"/>
            <a:t> Indonesia. </a:t>
          </a:r>
          <a:r>
            <a:rPr lang="en-US" sz="2800" kern="1200" dirty="0" err="1" smtClean="0"/>
            <a:t>Anda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diharapkan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lebih</a:t>
          </a:r>
          <a:r>
            <a:rPr lang="en-US" sz="2800" kern="1200" dirty="0" smtClean="0"/>
            <a:t> </a:t>
          </a:r>
          <a:r>
            <a:rPr lang="nb-NO" sz="2800" kern="1200" dirty="0" smtClean="0"/>
            <a:t>termotivasi berpartisipasi memberikan masukan konstruktif, baik kepada </a:t>
          </a:r>
          <a:r>
            <a:rPr lang="en-US" sz="2800" kern="1200" dirty="0" err="1" smtClean="0"/>
            <a:t>infrastruktur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politik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maupun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suprastruktur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politik</a:t>
          </a:r>
          <a:r>
            <a:rPr lang="en-US" sz="2800" kern="1200" dirty="0" smtClean="0"/>
            <a:t>.</a:t>
          </a:r>
          <a:endParaRPr lang="en-US" sz="2800" kern="1200" dirty="0"/>
        </a:p>
      </dsp:txBody>
      <dsp:txXfrm>
        <a:off x="1502805" y="1167179"/>
        <a:ext cx="6504148" cy="38907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70888" y="1295401"/>
            <a:ext cx="8650224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3895" y="1524000"/>
            <a:ext cx="8664211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3895" y="3299013"/>
            <a:ext cx="8664212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82C7-1D49-B14A-94F8-FCD33F02822A}" type="datetimeFigureOut">
              <a:rPr lang="en-US" smtClean="0"/>
              <a:t>28/08/20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4481-8C8F-434B-AB10-17D8B9EAF0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198" y="611872"/>
            <a:ext cx="5439393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198" y="1787856"/>
            <a:ext cx="5439393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82C7-1D49-B14A-94F8-FCD33F02822A}" type="datetimeFigureOut">
              <a:rPr lang="en-US" smtClean="0"/>
              <a:t>28/08/20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4481-8C8F-434B-AB10-17D8B9EAF0C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6787489" y="359393"/>
            <a:ext cx="48768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82C7-1D49-B14A-94F8-FCD33F02822A}" type="datetimeFigureOut">
              <a:rPr lang="en-US" smtClean="0"/>
              <a:t>28/08/20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4481-8C8F-434B-AB10-17D8B9EAF0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26389" y="368301"/>
            <a:ext cx="2032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2365" y="368301"/>
            <a:ext cx="8919635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82C7-1D49-B14A-94F8-FCD33F02822A}" type="datetimeFigureOut">
              <a:rPr lang="en-US" smtClean="0"/>
              <a:t>28/08/20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4481-8C8F-434B-AB10-17D8B9EAF0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eywor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4"/>
          <p:cNvSpPr/>
          <p:nvPr userDrawn="1"/>
        </p:nvSpPr>
        <p:spPr>
          <a:xfrm>
            <a:off x="4233333" y="3943350"/>
            <a:ext cx="450851" cy="4524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5" name="円/楕円 5"/>
          <p:cNvSpPr/>
          <p:nvPr userDrawn="1"/>
        </p:nvSpPr>
        <p:spPr>
          <a:xfrm>
            <a:off x="5082118" y="2481263"/>
            <a:ext cx="577849" cy="57626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6" name="円/楕円 6"/>
          <p:cNvSpPr/>
          <p:nvPr userDrawn="1"/>
        </p:nvSpPr>
        <p:spPr>
          <a:xfrm>
            <a:off x="4859868" y="3263900"/>
            <a:ext cx="903817" cy="90646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7" name="円/楕円 7"/>
          <p:cNvSpPr/>
          <p:nvPr userDrawn="1"/>
        </p:nvSpPr>
        <p:spPr>
          <a:xfrm>
            <a:off x="5964767" y="2181226"/>
            <a:ext cx="400051" cy="39846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8" name="正方形/長方形 9"/>
          <p:cNvSpPr/>
          <p:nvPr userDrawn="1"/>
        </p:nvSpPr>
        <p:spPr>
          <a:xfrm>
            <a:off x="0" y="1"/>
            <a:ext cx="12192000" cy="746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62380" y="2036847"/>
            <a:ext cx="4094123" cy="1165789"/>
          </a:xfrm>
        </p:spPr>
        <p:txBody>
          <a:bodyPr>
            <a:noAutofit/>
          </a:bodyPr>
          <a:lstStyle>
            <a:lvl1pPr algn="r">
              <a:defRPr sz="4500">
                <a:latin typeface="Route 159 UltraLight" pitchFamily="50" charset="0"/>
              </a:defRPr>
            </a:lvl1pPr>
          </a:lstStyle>
          <a:p>
            <a:r>
              <a:rPr lang="en-US" altLang="ja-JP" smtClean="0"/>
              <a:t>Click to edit Master title style</a:t>
            </a:r>
            <a:endParaRPr lang="ja-JP" altLang="en-US" dirty="0"/>
          </a:p>
        </p:txBody>
      </p:sp>
      <p:sp>
        <p:nvSpPr>
          <p:cNvPr id="9" name="テキスト プレースホルダー 6"/>
          <p:cNvSpPr>
            <a:spLocks noGrp="1"/>
          </p:cNvSpPr>
          <p:nvPr>
            <p:ph type="body" sz="quarter" idx="14"/>
          </p:nvPr>
        </p:nvSpPr>
        <p:spPr>
          <a:xfrm>
            <a:off x="6104751" y="2862133"/>
            <a:ext cx="5176275" cy="2055033"/>
          </a:xfrm>
        </p:spPr>
        <p:txBody>
          <a:bodyPr>
            <a:normAutofit/>
          </a:bodyPr>
          <a:lstStyle>
            <a:lvl1pPr algn="l">
              <a:defRPr sz="11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10" name="フッター プレースホルダー 2"/>
          <p:cNvSpPr>
            <a:spLocks noGrp="1"/>
          </p:cNvSpPr>
          <p:nvPr>
            <p:ph type="ftr" sz="quarter" idx="15"/>
          </p:nvPr>
        </p:nvSpPr>
        <p:spPr>
          <a:xfrm>
            <a:off x="7006167" y="6310314"/>
            <a:ext cx="3860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The Power of PowerPoint | thepopp.com</a:t>
            </a:r>
            <a:endParaRPr lang="ja-JP" altLang="en-US" dirty="0"/>
          </a:p>
        </p:txBody>
      </p:sp>
      <p:sp>
        <p:nvSpPr>
          <p:cNvPr id="11" name="スライド番号プレースホルダー 5"/>
          <p:cNvSpPr>
            <a:spLocks noGrp="1"/>
          </p:cNvSpPr>
          <p:nvPr>
            <p:ph type="sldNum" sz="quarter" idx="16"/>
          </p:nvPr>
        </p:nvSpPr>
        <p:spPr>
          <a:xfrm>
            <a:off x="11425767" y="6288089"/>
            <a:ext cx="719667" cy="365125"/>
          </a:xfrm>
        </p:spPr>
        <p:txBody>
          <a:bodyPr lIns="91434" tIns="45717" rIns="91434" bIns="45717" rtlCol="0"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CE9FFBB-8208-4E80-9EC2-5BBE7501EFC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60840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decel="10000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5" presetClass="entr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6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5" presetClass="entr" presetSubtype="0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6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5" presetClass="entr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6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 userDrawn="1"/>
        </p:nvSpPr>
        <p:spPr>
          <a:xfrm>
            <a:off x="814918" y="2757489"/>
            <a:ext cx="2161116" cy="476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8" name="正方形/長方形 7"/>
          <p:cNvSpPr/>
          <p:nvPr userDrawn="1"/>
        </p:nvSpPr>
        <p:spPr>
          <a:xfrm>
            <a:off x="2159000" y="933451"/>
            <a:ext cx="2161117" cy="476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 dirty="0"/>
          </a:p>
        </p:txBody>
      </p:sp>
      <p:sp>
        <p:nvSpPr>
          <p:cNvPr id="5" name="テキスト プレースホルダー 6"/>
          <p:cNvSpPr>
            <a:spLocks noGrp="1"/>
          </p:cNvSpPr>
          <p:nvPr>
            <p:ph type="body" sz="quarter" idx="14"/>
          </p:nvPr>
        </p:nvSpPr>
        <p:spPr>
          <a:xfrm>
            <a:off x="718937" y="2852937"/>
            <a:ext cx="10801145" cy="2208245"/>
          </a:xfrm>
        </p:spPr>
        <p:txBody>
          <a:bodyPr>
            <a:normAutofit/>
          </a:bodyPr>
          <a:lstStyle>
            <a:lvl1pPr algn="l">
              <a:defRPr sz="11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2111210" y="1028735"/>
            <a:ext cx="9553891" cy="336037"/>
          </a:xfrm>
        </p:spPr>
        <p:txBody>
          <a:bodyPr/>
          <a:lstStyle>
            <a:lvl1pPr>
              <a:defRPr i="1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9" name="フッター プレースホルダー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The Power of PowerPoint | thepopp.com</a:t>
            </a:r>
            <a:endParaRPr lang="ja-JP" altLang="en-US" dirty="0"/>
          </a:p>
        </p:txBody>
      </p:sp>
      <p:sp>
        <p:nvSpPr>
          <p:cNvPr id="10" name="スライド番号プレースホルダー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66A1F-B5C1-44AE-8675-F053382D195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32819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82C7-1D49-B14A-94F8-FCD33F02822A}" type="datetimeFigureOut">
              <a:rPr lang="en-US" smtClean="0"/>
              <a:t>28/08/20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4481-8C8F-434B-AB10-17D8B9EAF0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4718" y="3352802"/>
            <a:ext cx="11222567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4718" y="4771030"/>
            <a:ext cx="11222567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82C7-1D49-B14A-94F8-FCD33F02822A}" type="datetimeFigureOut">
              <a:rPr lang="en-US" smtClean="0"/>
              <a:t>28/08/20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4481-8C8F-434B-AB10-17D8B9EAF0C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494640" y="363538"/>
            <a:ext cx="1120272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367" y="2403145"/>
            <a:ext cx="10742084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367" y="3736006"/>
            <a:ext cx="10742084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82C7-1D49-B14A-94F8-FCD33F02822A}" type="datetimeFigureOut">
              <a:rPr lang="en-US" smtClean="0"/>
              <a:t>28/08/20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4481-8C8F-434B-AB10-17D8B9EAF0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367" y="107576"/>
            <a:ext cx="10723035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2367" y="1600201"/>
            <a:ext cx="512064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4761" y="1600201"/>
            <a:ext cx="512064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82C7-1D49-B14A-94F8-FCD33F02822A}" type="datetimeFigureOut">
              <a:rPr lang="en-US" smtClean="0"/>
              <a:t>28/08/20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4481-8C8F-434B-AB10-17D8B9EAF0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365" y="107576"/>
            <a:ext cx="10723035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365" y="1453225"/>
            <a:ext cx="512064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2365" y="2347416"/>
            <a:ext cx="512064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4760" y="1453225"/>
            <a:ext cx="512064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4760" y="2347416"/>
            <a:ext cx="512064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82C7-1D49-B14A-94F8-FCD33F02822A}" type="datetimeFigureOut">
              <a:rPr lang="en-US" smtClean="0"/>
              <a:t>28/08/20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4481-8C8F-434B-AB10-17D8B9EAF0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82C7-1D49-B14A-94F8-FCD33F02822A}" type="datetimeFigureOut">
              <a:rPr lang="en-US" smtClean="0"/>
              <a:t>28/08/20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4481-8C8F-434B-AB10-17D8B9EAF0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82C7-1D49-B14A-94F8-FCD33F02822A}" type="datetimeFigureOut">
              <a:rPr lang="en-US" smtClean="0"/>
              <a:t>28/08/20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4481-8C8F-434B-AB10-17D8B9EAF0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199" y="611872"/>
            <a:ext cx="512064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765" y="368300"/>
            <a:ext cx="512064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199" y="1787856"/>
            <a:ext cx="512064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82C7-1D49-B14A-94F8-FCD33F02822A}" type="datetimeFigureOut">
              <a:rPr lang="en-US" smtClean="0"/>
              <a:t>28/08/20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4481-8C8F-434B-AB10-17D8B9EAF0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2367" y="107576"/>
            <a:ext cx="10723035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367" y="1600201"/>
            <a:ext cx="10723035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06447" y="627566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3B7382C7-1D49-B14A-94F8-FCD33F02822A}" type="datetimeFigureOut">
              <a:rPr lang="en-US" smtClean="0"/>
              <a:t>28/08/20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611" y="6275669"/>
            <a:ext cx="6454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30541" y="6275669"/>
            <a:ext cx="132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F11A4481-8C8F-434B-AB10-17D8B9EAF0C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14.xml"/><Relationship Id="rId2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14.xml"/><Relationship Id="rId2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14.xml"/><Relationship Id="rId2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14.xml"/><Relationship Id="rId2" Type="http://schemas.openxmlformats.org/officeDocument/2006/relationships/diagramData" Target="../diagrams/data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0AE441E-349F-C547-9762-C592DFA95D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979486"/>
            <a:ext cx="9144000" cy="2536825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PENGANTAR MEMAHAMI PENDIDIKAN PANCASILA</a:t>
            </a:r>
            <a:r>
              <a:rPr lang="en-US" sz="4000" dirty="0">
                <a:solidFill>
                  <a:srgbClr val="00206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/>
            </a:r>
            <a:br>
              <a:rPr lang="en-US" sz="4000" dirty="0">
                <a:solidFill>
                  <a:srgbClr val="00206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</a:br>
            <a:r>
              <a:rPr lang="en-US" sz="4000" dirty="0">
                <a:solidFill>
                  <a:srgbClr val="00206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/>
            </a:r>
            <a:br>
              <a:rPr lang="en-US" sz="4000" dirty="0">
                <a:solidFill>
                  <a:srgbClr val="00206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</a:br>
            <a:r>
              <a:rPr lang="en-US" sz="3100" dirty="0" err="1" smtClean="0">
                <a:solidFill>
                  <a:srgbClr val="00206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Pertemuan</a:t>
            </a:r>
            <a:r>
              <a:rPr lang="en-US" sz="3100" dirty="0" smtClean="0">
                <a:solidFill>
                  <a:srgbClr val="00206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 ke-1</a:t>
            </a:r>
            <a:r>
              <a:rPr lang="en-US" sz="4000" dirty="0">
                <a:solidFill>
                  <a:srgbClr val="00206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/>
            </a:r>
            <a:br>
              <a:rPr lang="en-US" sz="4000" dirty="0">
                <a:solidFill>
                  <a:srgbClr val="00206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</a:br>
            <a:endParaRPr lang="en-US" sz="4000" dirty="0">
              <a:solidFill>
                <a:srgbClr val="002060"/>
              </a:solidFill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9A14DB9-2F89-794E-91B5-3F0AE3EDEC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125119"/>
            <a:ext cx="9144000" cy="226139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638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563033" y="-38100"/>
            <a:ext cx="10972800" cy="80812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srgbClr val="FF0000"/>
                </a:solidFill>
              </a:rPr>
              <a:t>APA ITU PENDIDIKAN PANCASILA?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140959367"/>
              </p:ext>
            </p:extLst>
          </p:nvPr>
        </p:nvGraphicFramePr>
        <p:xfrm>
          <a:off x="-383282" y="1213197"/>
          <a:ext cx="4512501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Right Brace 8"/>
          <p:cNvSpPr/>
          <p:nvPr/>
        </p:nvSpPr>
        <p:spPr>
          <a:xfrm>
            <a:off x="3303782" y="1368426"/>
            <a:ext cx="670984" cy="3602037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4007410" y="2505075"/>
            <a:ext cx="5664200" cy="110648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ES" sz="1400" dirty="0" err="1">
                <a:solidFill>
                  <a:schemeClr val="tx1"/>
                </a:solidFill>
              </a:rPr>
              <a:t>Pendidikan</a:t>
            </a:r>
            <a:r>
              <a:rPr lang="es-ES" sz="1400" dirty="0">
                <a:solidFill>
                  <a:schemeClr val="tx1"/>
                </a:solidFill>
              </a:rPr>
              <a:t> </a:t>
            </a:r>
            <a:r>
              <a:rPr lang="es-ES" sz="1400" dirty="0" err="1">
                <a:solidFill>
                  <a:schemeClr val="tx1"/>
                </a:solidFill>
              </a:rPr>
              <a:t>Pancasila</a:t>
            </a:r>
            <a:r>
              <a:rPr lang="es-ES" sz="1400" dirty="0">
                <a:solidFill>
                  <a:schemeClr val="tx1"/>
                </a:solidFill>
              </a:rPr>
              <a:t> </a:t>
            </a:r>
            <a:r>
              <a:rPr lang="es-ES" sz="1400" dirty="0" err="1">
                <a:solidFill>
                  <a:schemeClr val="tx1"/>
                </a:solidFill>
              </a:rPr>
              <a:t>merupakan</a:t>
            </a:r>
            <a:r>
              <a:rPr lang="es-ES" sz="1400" dirty="0">
                <a:solidFill>
                  <a:schemeClr val="tx1"/>
                </a:solidFill>
              </a:rPr>
              <a:t> </a:t>
            </a:r>
            <a:r>
              <a:rPr lang="es-ES" sz="1400" dirty="0" err="1">
                <a:solidFill>
                  <a:schemeClr val="tx1"/>
                </a:solidFill>
              </a:rPr>
              <a:t>usaha</a:t>
            </a:r>
            <a:r>
              <a:rPr lang="es-ES" sz="1400" dirty="0">
                <a:solidFill>
                  <a:schemeClr val="tx1"/>
                </a:solidFill>
              </a:rPr>
              <a:t> </a:t>
            </a:r>
            <a:r>
              <a:rPr lang="es-ES" sz="1400" dirty="0" err="1">
                <a:solidFill>
                  <a:schemeClr val="tx1"/>
                </a:solidFill>
              </a:rPr>
              <a:t>sadar</a:t>
            </a:r>
            <a:r>
              <a:rPr lang="es-ES" sz="1400" dirty="0">
                <a:solidFill>
                  <a:schemeClr val="tx1"/>
                </a:solidFill>
              </a:rPr>
              <a:t> dan </a:t>
            </a:r>
            <a:r>
              <a:rPr lang="es-ES" sz="1400" dirty="0" err="1">
                <a:solidFill>
                  <a:schemeClr val="tx1"/>
                </a:solidFill>
              </a:rPr>
              <a:t>terencana</a:t>
            </a:r>
            <a:r>
              <a:rPr lang="es-E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untuk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mewujudkan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suasana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belajar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dan</a:t>
            </a:r>
            <a:r>
              <a:rPr lang="en-US" sz="1400" dirty="0">
                <a:solidFill>
                  <a:schemeClr val="tx1"/>
                </a:solidFill>
              </a:rPr>
              <a:t> proses </a:t>
            </a:r>
            <a:r>
              <a:rPr lang="en-US" sz="1400" dirty="0" err="1">
                <a:solidFill>
                  <a:schemeClr val="tx1"/>
                </a:solidFill>
              </a:rPr>
              <a:t>pembelajaran</a:t>
            </a:r>
            <a:r>
              <a:rPr lang="en-US" sz="1400" dirty="0">
                <a:solidFill>
                  <a:schemeClr val="tx1"/>
                </a:solidFill>
              </a:rPr>
              <a:t> agar </a:t>
            </a:r>
            <a:r>
              <a:rPr lang="en-US" sz="1400" dirty="0" err="1">
                <a:solidFill>
                  <a:schemeClr val="tx1"/>
                </a:solidFill>
              </a:rPr>
              <a:t>mahasiswa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secara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aktif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mengembangkan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potensi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dirinya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untuk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memiliki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pengetahuan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err="1">
                <a:solidFill>
                  <a:schemeClr val="tx1"/>
                </a:solidFill>
              </a:rPr>
              <a:t>kepribadian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err="1">
                <a:solidFill>
                  <a:schemeClr val="tx1"/>
                </a:solidFill>
              </a:rPr>
              <a:t>dan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keahlian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err="1">
                <a:solidFill>
                  <a:schemeClr val="tx1"/>
                </a:solidFill>
              </a:rPr>
              <a:t>sesuai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dengan</a:t>
            </a:r>
            <a:r>
              <a:rPr lang="en-US" sz="1400" dirty="0">
                <a:solidFill>
                  <a:schemeClr val="tx1"/>
                </a:solidFill>
              </a:rPr>
              <a:t> program </a:t>
            </a:r>
            <a:r>
              <a:rPr lang="en-US" sz="1400" dirty="0" err="1">
                <a:solidFill>
                  <a:schemeClr val="tx1"/>
                </a:solidFill>
              </a:rPr>
              <a:t>studinya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masing-masing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583143" y="1362075"/>
            <a:ext cx="4921251" cy="6667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err="1"/>
              <a:t>Terwujudnya</a:t>
            </a:r>
            <a:r>
              <a:rPr lang="en-US" sz="1400" dirty="0"/>
              <a:t> </a:t>
            </a:r>
            <a:r>
              <a:rPr lang="en-US" sz="1400" dirty="0" err="1"/>
              <a:t>kepribadian</a:t>
            </a:r>
            <a:r>
              <a:rPr lang="en-US" sz="1400" dirty="0"/>
              <a:t> </a:t>
            </a:r>
            <a:r>
              <a:rPr lang="en-US" sz="1400" dirty="0" err="1"/>
              <a:t>sivitas</a:t>
            </a:r>
            <a:r>
              <a:rPr lang="en-US" sz="1400" dirty="0"/>
              <a:t> </a:t>
            </a:r>
            <a:r>
              <a:rPr lang="en-US" sz="1400" dirty="0" err="1"/>
              <a:t>akademika</a:t>
            </a:r>
            <a:r>
              <a:rPr lang="en-US" sz="1400" dirty="0"/>
              <a:t> yang </a:t>
            </a:r>
            <a:r>
              <a:rPr lang="en-US" sz="1400" dirty="0" err="1"/>
              <a:t>bersumber</a:t>
            </a:r>
            <a:r>
              <a:rPr lang="en-US" sz="1400" dirty="0"/>
              <a:t> </a:t>
            </a:r>
            <a:r>
              <a:rPr lang="en-US" sz="1400" dirty="0" err="1"/>
              <a:t>pada</a:t>
            </a:r>
            <a:r>
              <a:rPr lang="en-US" sz="1400" dirty="0"/>
              <a:t> </a:t>
            </a:r>
            <a:r>
              <a:rPr lang="en-US" sz="1400" dirty="0" err="1"/>
              <a:t>nilai-nilai</a:t>
            </a:r>
            <a:r>
              <a:rPr lang="en-US" sz="1400" dirty="0"/>
              <a:t> </a:t>
            </a:r>
            <a:r>
              <a:rPr lang="en-US" sz="1400" dirty="0" err="1"/>
              <a:t>Pancasila</a:t>
            </a:r>
            <a:r>
              <a:rPr lang="en-US" sz="1400" dirty="0"/>
              <a:t>.</a:t>
            </a:r>
          </a:p>
        </p:txBody>
      </p:sp>
      <p:sp>
        <p:nvSpPr>
          <p:cNvPr id="12" name="Down Arrow 11"/>
          <p:cNvSpPr/>
          <p:nvPr/>
        </p:nvSpPr>
        <p:spPr>
          <a:xfrm>
            <a:off x="6854328" y="2100263"/>
            <a:ext cx="510116" cy="3333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Down Arrow 12"/>
          <p:cNvSpPr/>
          <p:nvPr/>
        </p:nvSpPr>
        <p:spPr>
          <a:xfrm rot="10800000">
            <a:off x="6890311" y="3611563"/>
            <a:ext cx="436033" cy="3270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4583143" y="4010025"/>
            <a:ext cx="4921251" cy="14668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233363" indent="-233363">
              <a:buFontTx/>
              <a:buAutoNum type="arabicParenR"/>
              <a:defRPr/>
            </a:pPr>
            <a:r>
              <a:rPr lang="en-US" sz="1400" dirty="0" err="1">
                <a:solidFill>
                  <a:schemeClr val="tx1"/>
                </a:solidFill>
              </a:rPr>
              <a:t>Mengembangkan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potensi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akademik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</a:p>
          <a:p>
            <a:pPr marL="233363" indent="-233363">
              <a:buFontTx/>
              <a:buAutoNum type="arabicParenR"/>
              <a:defRPr/>
            </a:pPr>
            <a:r>
              <a:rPr lang="en-US" sz="1400" dirty="0" err="1">
                <a:solidFill>
                  <a:schemeClr val="tx1"/>
                </a:solidFill>
              </a:rPr>
              <a:t>Menyiapkan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peserta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didik</a:t>
            </a:r>
            <a:endParaRPr lang="en-US" sz="1400" dirty="0">
              <a:solidFill>
                <a:schemeClr val="tx1"/>
              </a:solidFill>
            </a:endParaRPr>
          </a:p>
          <a:p>
            <a:pPr marL="233363" indent="-233363">
              <a:buFontTx/>
              <a:buAutoNum type="arabicParenR"/>
              <a:defRPr/>
            </a:pPr>
            <a:r>
              <a:rPr lang="en-US" sz="1400" dirty="0" err="1">
                <a:solidFill>
                  <a:schemeClr val="tx1"/>
                </a:solidFill>
              </a:rPr>
              <a:t>Membangun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budaya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ber-Pancasila</a:t>
            </a:r>
            <a:endParaRPr lang="en-US" sz="1400" dirty="0">
              <a:solidFill>
                <a:schemeClr val="tx1"/>
              </a:solidFill>
            </a:endParaRPr>
          </a:p>
          <a:p>
            <a:pPr marL="233363" indent="-233363">
              <a:buFontTx/>
              <a:buAutoNum type="arabicParenR"/>
              <a:defRPr/>
            </a:pPr>
            <a:r>
              <a:rPr lang="en-US" sz="1400" dirty="0" err="1">
                <a:solidFill>
                  <a:schemeClr val="tx1"/>
                </a:solidFill>
              </a:rPr>
              <a:t>Mengembangkan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pendidikan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Pancasila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sebagai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sistem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pengetahuan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terintegrasi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Right Brace 14"/>
          <p:cNvSpPr/>
          <p:nvPr/>
        </p:nvSpPr>
        <p:spPr>
          <a:xfrm>
            <a:off x="9559818" y="1516063"/>
            <a:ext cx="670984" cy="3306763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0230802" y="2557463"/>
            <a:ext cx="1656398" cy="122396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 err="1"/>
              <a:t>Karakter</a:t>
            </a:r>
            <a:r>
              <a:rPr lang="en-US" sz="2400" dirty="0"/>
              <a:t> </a:t>
            </a:r>
            <a:r>
              <a:rPr lang="en-US" sz="2400" dirty="0" err="1"/>
              <a:t>Pancasila</a:t>
            </a:r>
            <a:endParaRPr lang="en-US" sz="2400" dirty="0"/>
          </a:p>
        </p:txBody>
      </p:sp>
      <p:cxnSp>
        <p:nvCxnSpPr>
          <p:cNvPr id="17" name="Elbow Connector 16"/>
          <p:cNvCxnSpPr>
            <a:endCxn id="18" idx="3"/>
          </p:cNvCxnSpPr>
          <p:nvPr/>
        </p:nvCxnSpPr>
        <p:spPr>
          <a:xfrm rot="5400000">
            <a:off x="9436479" y="4723466"/>
            <a:ext cx="2360611" cy="476530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48127" y="5624512"/>
            <a:ext cx="10330392" cy="10350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en-US" sz="1400" dirty="0"/>
              <a:t>Mata </a:t>
            </a:r>
            <a:r>
              <a:rPr lang="en-US" sz="1400" dirty="0" err="1"/>
              <a:t>kuliah</a:t>
            </a:r>
            <a:r>
              <a:rPr lang="en-US" sz="1400" dirty="0"/>
              <a:t> </a:t>
            </a:r>
            <a:r>
              <a:rPr lang="en-US" sz="1400" dirty="0" err="1"/>
              <a:t>Pancasila</a:t>
            </a:r>
            <a:r>
              <a:rPr lang="en-US" sz="1400" dirty="0"/>
              <a:t> </a:t>
            </a:r>
            <a:r>
              <a:rPr lang="en-US" sz="1400" dirty="0" err="1"/>
              <a:t>merupakan</a:t>
            </a:r>
            <a:r>
              <a:rPr lang="en-US" sz="1400" dirty="0"/>
              <a:t> proses </a:t>
            </a:r>
            <a:r>
              <a:rPr lang="en-US" sz="1400" dirty="0" err="1"/>
              <a:t>pembelajaran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menggunakan</a:t>
            </a:r>
            <a:r>
              <a:rPr lang="en-US" sz="1400" dirty="0"/>
              <a:t> </a:t>
            </a:r>
            <a:r>
              <a:rPr lang="en-US" sz="1400" dirty="0" err="1"/>
              <a:t>pendekatan</a:t>
            </a:r>
            <a:r>
              <a:rPr lang="en-US" sz="1400" dirty="0"/>
              <a:t> </a:t>
            </a:r>
            <a:r>
              <a:rPr lang="en-US" sz="1400" i="1" dirty="0"/>
              <a:t>student centered</a:t>
            </a:r>
            <a:r>
              <a:rPr lang="en-US" sz="1400" dirty="0"/>
              <a:t> </a:t>
            </a:r>
            <a:r>
              <a:rPr lang="en-US" sz="1400" i="1" dirty="0"/>
              <a:t>learning</a:t>
            </a:r>
            <a:r>
              <a:rPr lang="en-US" sz="1400" dirty="0"/>
              <a:t>, </a:t>
            </a:r>
            <a:r>
              <a:rPr lang="en-US" sz="1400" dirty="0" err="1"/>
              <a:t>untuk</a:t>
            </a:r>
            <a:r>
              <a:rPr lang="en-US" sz="1400" dirty="0"/>
              <a:t> </a:t>
            </a:r>
            <a:r>
              <a:rPr lang="en-US" sz="1400" dirty="0" err="1"/>
              <a:t>mengembangkan</a:t>
            </a:r>
            <a:r>
              <a:rPr lang="en-US" sz="1400" dirty="0"/>
              <a:t> </a:t>
            </a:r>
            <a:r>
              <a:rPr lang="en-US" sz="1400" i="1" dirty="0"/>
              <a:t>knowledge, attitude,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i="1" dirty="0"/>
              <a:t>skill </a:t>
            </a:r>
            <a:r>
              <a:rPr lang="en-US" sz="1400" dirty="0" err="1"/>
              <a:t>mahasiswa</a:t>
            </a:r>
            <a:r>
              <a:rPr lang="en-US" sz="1400" dirty="0"/>
              <a:t> </a:t>
            </a:r>
            <a:r>
              <a:rPr lang="en-US" sz="1400" dirty="0" err="1"/>
              <a:t>sebagai</a:t>
            </a:r>
            <a:r>
              <a:rPr lang="en-US" sz="1400" dirty="0"/>
              <a:t> </a:t>
            </a:r>
            <a:r>
              <a:rPr lang="en-US" sz="1400" dirty="0" err="1"/>
              <a:t>calon</a:t>
            </a:r>
            <a:r>
              <a:rPr lang="en-US" sz="1400" dirty="0"/>
              <a:t> </a:t>
            </a:r>
            <a:r>
              <a:rPr lang="en-US" sz="1400" dirty="0" err="1"/>
              <a:t>pemimpin</a:t>
            </a:r>
            <a:r>
              <a:rPr lang="en-US" sz="1400" dirty="0"/>
              <a:t> </a:t>
            </a:r>
            <a:r>
              <a:rPr lang="en-US" sz="1400" dirty="0" err="1"/>
              <a:t>bangsa</a:t>
            </a:r>
            <a:r>
              <a:rPr lang="en-US" sz="1400" dirty="0"/>
              <a:t> </a:t>
            </a:r>
            <a:r>
              <a:rPr lang="en-US" sz="1400" dirty="0" err="1"/>
              <a:t>dalam</a:t>
            </a:r>
            <a:r>
              <a:rPr lang="en-US" sz="1400" dirty="0"/>
              <a:t> </a:t>
            </a:r>
            <a:r>
              <a:rPr lang="en-US" sz="1400" dirty="0" err="1"/>
              <a:t>membangun</a:t>
            </a:r>
            <a:r>
              <a:rPr lang="en-US" sz="1400" dirty="0"/>
              <a:t> </a:t>
            </a:r>
            <a:r>
              <a:rPr lang="en-US" sz="1400" dirty="0" err="1"/>
              <a:t>jiwa</a:t>
            </a:r>
            <a:r>
              <a:rPr lang="en-US" sz="1400" dirty="0"/>
              <a:t> </a:t>
            </a:r>
            <a:r>
              <a:rPr lang="en-US" sz="1400" dirty="0" err="1"/>
              <a:t>profesionalitasnya</a:t>
            </a:r>
            <a:r>
              <a:rPr lang="en-US" sz="1400" dirty="0"/>
              <a:t> </a:t>
            </a:r>
            <a:r>
              <a:rPr lang="en-US" sz="1400" dirty="0" err="1"/>
              <a:t>sesuai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program </a:t>
            </a:r>
            <a:r>
              <a:rPr lang="en-US" sz="1400" dirty="0" err="1"/>
              <a:t>studinya</a:t>
            </a:r>
            <a:r>
              <a:rPr lang="en-US" sz="1400" dirty="0"/>
              <a:t> </a:t>
            </a:r>
            <a:r>
              <a:rPr lang="en-US" sz="1400" dirty="0" err="1"/>
              <a:t>masing-masing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menjadikan</a:t>
            </a:r>
            <a:r>
              <a:rPr lang="en-US" sz="1400" dirty="0"/>
              <a:t> </a:t>
            </a:r>
            <a:r>
              <a:rPr lang="en-US" sz="1400" dirty="0" err="1"/>
              <a:t>nilai-nilai</a:t>
            </a:r>
            <a:r>
              <a:rPr lang="en-US" sz="1400" dirty="0"/>
              <a:t> </a:t>
            </a:r>
            <a:r>
              <a:rPr lang="en-US" sz="1400" dirty="0" err="1"/>
              <a:t>Pancasila</a:t>
            </a:r>
            <a:r>
              <a:rPr lang="en-US" sz="1400" dirty="0"/>
              <a:t> </a:t>
            </a:r>
            <a:r>
              <a:rPr lang="en-US" sz="1400" dirty="0" err="1"/>
              <a:t>sebagai</a:t>
            </a:r>
            <a:r>
              <a:rPr lang="en-US" sz="1400" dirty="0"/>
              <a:t> </a:t>
            </a:r>
            <a:r>
              <a:rPr lang="en-US" sz="1400" dirty="0" err="1"/>
              <a:t>kaidah</a:t>
            </a:r>
            <a:r>
              <a:rPr lang="en-US" sz="1400" dirty="0"/>
              <a:t> </a:t>
            </a:r>
            <a:r>
              <a:rPr lang="en-US" sz="1400" dirty="0" err="1"/>
              <a:t>penuntun</a:t>
            </a:r>
            <a:r>
              <a:rPr lang="en-US" sz="1400" dirty="0"/>
              <a:t> </a:t>
            </a:r>
            <a:r>
              <a:rPr lang="en-US" sz="1400" i="1" dirty="0"/>
              <a:t>(guiding principle) </a:t>
            </a:r>
            <a:r>
              <a:rPr lang="en-US" sz="1400" dirty="0" err="1"/>
              <a:t>sehingga</a:t>
            </a:r>
            <a:r>
              <a:rPr lang="en-US" sz="1400" dirty="0"/>
              <a:t> </a:t>
            </a:r>
            <a:r>
              <a:rPr lang="en-US" sz="1400" dirty="0" err="1"/>
              <a:t>menjadi</a:t>
            </a:r>
            <a:r>
              <a:rPr lang="en-US" sz="1400" dirty="0"/>
              <a:t> </a:t>
            </a:r>
            <a:r>
              <a:rPr lang="en-US" sz="1400" dirty="0" err="1"/>
              <a:t>warga</a:t>
            </a:r>
            <a:r>
              <a:rPr lang="en-US" sz="1400" dirty="0"/>
              <a:t> </a:t>
            </a:r>
            <a:r>
              <a:rPr lang="en-US" sz="1400" dirty="0" err="1"/>
              <a:t>negara</a:t>
            </a:r>
            <a:r>
              <a:rPr lang="en-US" sz="1400" dirty="0"/>
              <a:t> yang </a:t>
            </a:r>
            <a:r>
              <a:rPr lang="en-US" sz="1400" dirty="0" err="1"/>
              <a:t>baik</a:t>
            </a:r>
            <a:r>
              <a:rPr lang="en-US" sz="1400" dirty="0"/>
              <a:t> (</a:t>
            </a:r>
            <a:r>
              <a:rPr lang="en-US" sz="1400" i="1" dirty="0"/>
              <a:t>good citizenship</a:t>
            </a:r>
            <a:r>
              <a:rPr lang="en-US" sz="14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487389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タイトル 11"/>
          <p:cNvSpPr>
            <a:spLocks noGrp="1"/>
          </p:cNvSpPr>
          <p:nvPr>
            <p:ph type="title"/>
          </p:nvPr>
        </p:nvSpPr>
        <p:spPr>
          <a:xfrm>
            <a:off x="239186" y="1484314"/>
            <a:ext cx="3298098" cy="171767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kumimoji="1" lang="en-US" altLang="ja-JP" sz="4000" dirty="0" err="1" smtClean="0">
                <a:latin typeface="Route 159 UltraLight"/>
                <a:ea typeface="MS PGothic" pitchFamily="34" charset="-128"/>
              </a:rPr>
              <a:t>Pentingnya</a:t>
            </a:r>
            <a:r>
              <a:rPr kumimoji="1" lang="en-US" altLang="ja-JP" sz="4000" dirty="0" smtClean="0">
                <a:latin typeface="Route 159 UltraLight"/>
                <a:ea typeface="MS PGothic" pitchFamily="34" charset="-128"/>
              </a:rPr>
              <a:t> </a:t>
            </a:r>
            <a:r>
              <a:rPr kumimoji="1" lang="en-US" altLang="ja-JP" sz="4000" dirty="0" err="1" smtClean="0">
                <a:latin typeface="Route 159 UltraLight"/>
                <a:ea typeface="MS PGothic" pitchFamily="34" charset="-128"/>
              </a:rPr>
              <a:t>Pendidikan</a:t>
            </a:r>
            <a:r>
              <a:rPr kumimoji="1" lang="en-US" altLang="ja-JP" sz="4000" dirty="0" smtClean="0">
                <a:latin typeface="Route 159 UltraLight"/>
                <a:ea typeface="MS PGothic" pitchFamily="34" charset="-128"/>
              </a:rPr>
              <a:t> </a:t>
            </a:r>
            <a:r>
              <a:rPr kumimoji="1" lang="en-US" altLang="ja-JP" sz="4000" dirty="0" err="1" smtClean="0">
                <a:latin typeface="Route 159 UltraLight"/>
                <a:ea typeface="MS PGothic" pitchFamily="34" charset="-128"/>
              </a:rPr>
              <a:t>Pancasila</a:t>
            </a:r>
            <a:endParaRPr kumimoji="1" lang="ja-JP" altLang="en-US" sz="4000" dirty="0" smtClean="0">
              <a:latin typeface="Route 159 Bold"/>
              <a:ea typeface="MS PGothic" pitchFamily="34" charset="-128"/>
            </a:endParaRPr>
          </a:p>
        </p:txBody>
      </p:sp>
      <p:sp>
        <p:nvSpPr>
          <p:cNvPr id="12291" name="テキスト プレースホルダー 12"/>
          <p:cNvSpPr>
            <a:spLocks noGrp="1"/>
          </p:cNvSpPr>
          <p:nvPr>
            <p:ph type="body" sz="quarter" idx="14"/>
          </p:nvPr>
        </p:nvSpPr>
        <p:spPr>
          <a:xfrm>
            <a:off x="4245031" y="312822"/>
            <a:ext cx="7180735" cy="238225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ct val="170000"/>
              </a:lnSpc>
              <a:buFont typeface="Wingdings" pitchFamily="2" charset="2"/>
              <a:buChar char="Ø"/>
              <a:defRPr/>
            </a:pPr>
            <a:r>
              <a:rPr lang="en-US" sz="2100" dirty="0" err="1" smtClean="0"/>
              <a:t>Memperkokoh</a:t>
            </a:r>
            <a:r>
              <a:rPr lang="en-US" sz="2100" dirty="0" smtClean="0"/>
              <a:t> </a:t>
            </a:r>
            <a:r>
              <a:rPr lang="en-US" sz="2100" dirty="0" err="1"/>
              <a:t>jiwa</a:t>
            </a:r>
            <a:r>
              <a:rPr lang="en-US" sz="2100" dirty="0"/>
              <a:t> </a:t>
            </a:r>
            <a:r>
              <a:rPr lang="en-US" sz="2100" dirty="0" err="1" smtClean="0"/>
              <a:t>kebangsaan</a:t>
            </a:r>
            <a:r>
              <a:rPr lang="en-US" sz="2100" dirty="0"/>
              <a:t> </a:t>
            </a:r>
            <a:r>
              <a:rPr lang="en-US" sz="2100" dirty="0" err="1" smtClean="0"/>
              <a:t>mahasiswa</a:t>
            </a:r>
            <a:r>
              <a:rPr lang="en-US" sz="2100" dirty="0" smtClean="0"/>
              <a:t> </a:t>
            </a:r>
            <a:r>
              <a:rPr lang="en-US" sz="2100" dirty="0" err="1" smtClean="0"/>
              <a:t>sebagai</a:t>
            </a:r>
            <a:r>
              <a:rPr lang="en-US" sz="2100" dirty="0" smtClean="0"/>
              <a:t> </a:t>
            </a:r>
            <a:r>
              <a:rPr lang="en-US" sz="2100" dirty="0" err="1" smtClean="0"/>
              <a:t>calon</a:t>
            </a:r>
            <a:r>
              <a:rPr lang="en-US" sz="2100" dirty="0" smtClean="0"/>
              <a:t> </a:t>
            </a:r>
            <a:r>
              <a:rPr lang="en-US" sz="2100" dirty="0" err="1"/>
              <a:t>pemegang</a:t>
            </a:r>
            <a:r>
              <a:rPr lang="en-US" sz="2100" dirty="0"/>
              <a:t> </a:t>
            </a:r>
            <a:r>
              <a:rPr lang="en-US" sz="2100" dirty="0" err="1"/>
              <a:t>tongkat</a:t>
            </a:r>
            <a:r>
              <a:rPr lang="en-US" sz="2100" dirty="0"/>
              <a:t> </a:t>
            </a:r>
            <a:r>
              <a:rPr lang="en-US" sz="2100" dirty="0" err="1"/>
              <a:t>estafet</a:t>
            </a:r>
            <a:r>
              <a:rPr lang="en-US" sz="2100" dirty="0"/>
              <a:t> </a:t>
            </a:r>
            <a:r>
              <a:rPr lang="en-US" sz="2100" dirty="0" err="1" smtClean="0"/>
              <a:t>kepemimpinan</a:t>
            </a:r>
            <a:r>
              <a:rPr lang="en-US" sz="2100" dirty="0" smtClean="0"/>
              <a:t> yang </a:t>
            </a:r>
            <a:r>
              <a:rPr lang="en-US" sz="2100" dirty="0" err="1" smtClean="0"/>
              <a:t>tidak</a:t>
            </a:r>
            <a:r>
              <a:rPr lang="en-US" sz="2100" dirty="0" smtClean="0"/>
              <a:t> </a:t>
            </a:r>
            <a:r>
              <a:rPr lang="en-US" sz="2100" dirty="0" err="1"/>
              <a:t>mudah</a:t>
            </a:r>
            <a:r>
              <a:rPr lang="en-US" sz="2100" dirty="0"/>
              <a:t> </a:t>
            </a:r>
            <a:r>
              <a:rPr lang="en-US" sz="2100" dirty="0" err="1"/>
              <a:t>terpengaruh</a:t>
            </a:r>
            <a:r>
              <a:rPr lang="en-US" sz="2100" dirty="0"/>
              <a:t> </a:t>
            </a:r>
            <a:r>
              <a:rPr lang="en-US" sz="2100" dirty="0" err="1"/>
              <a:t>oleh</a:t>
            </a:r>
            <a:r>
              <a:rPr lang="en-US" sz="2100" dirty="0"/>
              <a:t> </a:t>
            </a:r>
            <a:r>
              <a:rPr lang="en-US" sz="2100" dirty="0" err="1" smtClean="0"/>
              <a:t>paham-paham</a:t>
            </a:r>
            <a:r>
              <a:rPr lang="en-US" sz="2100" dirty="0"/>
              <a:t> </a:t>
            </a:r>
            <a:r>
              <a:rPr lang="en-US" sz="2100" dirty="0" err="1" smtClean="0"/>
              <a:t>asing</a:t>
            </a:r>
            <a:r>
              <a:rPr lang="en-US" sz="2100" dirty="0" smtClean="0"/>
              <a:t> </a:t>
            </a:r>
            <a:r>
              <a:rPr lang="en-US" sz="2100" dirty="0"/>
              <a:t>yang </a:t>
            </a:r>
            <a:r>
              <a:rPr lang="en-US" sz="2100" dirty="0" err="1"/>
              <a:t>dapat</a:t>
            </a:r>
            <a:r>
              <a:rPr lang="en-US" sz="2100" dirty="0"/>
              <a:t> </a:t>
            </a:r>
            <a:r>
              <a:rPr lang="en-US" sz="2100" dirty="0" err="1"/>
              <a:t>mendorong</a:t>
            </a:r>
            <a:r>
              <a:rPr lang="en-US" sz="2100" dirty="0"/>
              <a:t> </a:t>
            </a:r>
            <a:r>
              <a:rPr lang="en-US" sz="2100" dirty="0" err="1"/>
              <a:t>untuk</a:t>
            </a:r>
            <a:r>
              <a:rPr lang="en-US" sz="2100" dirty="0"/>
              <a:t> </a:t>
            </a:r>
            <a:r>
              <a:rPr lang="en-US" sz="2100" dirty="0" err="1"/>
              <a:t>tidak</a:t>
            </a:r>
            <a:r>
              <a:rPr lang="en-US" sz="2100" dirty="0"/>
              <a:t> </a:t>
            </a:r>
            <a:r>
              <a:rPr lang="en-US" sz="2100" dirty="0" err="1"/>
              <a:t>dijalankannya</a:t>
            </a:r>
            <a:r>
              <a:rPr lang="en-US" sz="2100" dirty="0"/>
              <a:t> </a:t>
            </a:r>
            <a:r>
              <a:rPr lang="en-US" sz="2100" dirty="0" err="1" smtClean="0"/>
              <a:t>nilai-nilai</a:t>
            </a:r>
            <a:r>
              <a:rPr lang="en-US" sz="2100" dirty="0"/>
              <a:t> </a:t>
            </a:r>
            <a:r>
              <a:rPr lang="en-US" sz="2100" dirty="0" err="1" smtClean="0"/>
              <a:t>Pancasila</a:t>
            </a:r>
            <a:r>
              <a:rPr lang="en-US" sz="2100" dirty="0" smtClean="0"/>
              <a:t>.</a:t>
            </a:r>
          </a:p>
        </p:txBody>
      </p:sp>
      <p:sp>
        <p:nvSpPr>
          <p:cNvPr id="9220" name="スライド番号プレースホルダー 4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A7DBB5FA-87F2-43A4-BA3D-AE60E562B647}" type="slidenum">
              <a:rPr lang="ja-JP" altLang="en-US" smtClean="0">
                <a:solidFill>
                  <a:schemeClr val="bg1"/>
                </a:solidFill>
                <a:ea typeface="MS PGothic" pitchFamily="34" charset="-128"/>
              </a:rPr>
              <a:pPr/>
              <a:t>3</a:t>
            </a:fld>
            <a:endParaRPr lang="ja-JP" altLang="en-US" smtClean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6" name="テキスト プレースホルダー 12"/>
          <p:cNvSpPr txBox="1">
            <a:spLocks/>
          </p:cNvSpPr>
          <p:nvPr/>
        </p:nvSpPr>
        <p:spPr>
          <a:xfrm>
            <a:off x="4245031" y="2946750"/>
            <a:ext cx="6222442" cy="34410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1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70000"/>
              </a:lnSpc>
              <a:buFont typeface="Wingdings" pitchFamily="2" charset="2"/>
              <a:buChar char="Ø"/>
              <a:defRPr/>
            </a:pPr>
            <a:r>
              <a:rPr lang="en-US" sz="2100" dirty="0" err="1" smtClean="0"/>
              <a:t>Pentingnya</a:t>
            </a:r>
            <a:r>
              <a:rPr lang="en-US" sz="2100" dirty="0" smtClean="0"/>
              <a:t> </a:t>
            </a:r>
            <a:r>
              <a:rPr lang="en-US" sz="2100" dirty="0" err="1" smtClean="0"/>
              <a:t>pendidikan</a:t>
            </a:r>
            <a:r>
              <a:rPr lang="en-US" sz="2100" dirty="0" smtClean="0"/>
              <a:t> </a:t>
            </a:r>
            <a:r>
              <a:rPr lang="en-US" sz="2100" dirty="0" err="1" smtClean="0"/>
              <a:t>Pancasila</a:t>
            </a:r>
            <a:r>
              <a:rPr lang="en-US" sz="2100" dirty="0" smtClean="0"/>
              <a:t> di </a:t>
            </a:r>
            <a:r>
              <a:rPr lang="en-US" sz="2100" dirty="0" err="1" smtClean="0"/>
              <a:t>perguruan</a:t>
            </a:r>
            <a:r>
              <a:rPr lang="en-US" sz="2100" dirty="0" smtClean="0"/>
              <a:t> </a:t>
            </a:r>
            <a:r>
              <a:rPr lang="en-US" sz="2100" dirty="0" err="1" smtClean="0"/>
              <a:t>tinggi</a:t>
            </a:r>
            <a:r>
              <a:rPr lang="en-US" sz="2100" dirty="0" smtClean="0"/>
              <a:t> </a:t>
            </a:r>
            <a:r>
              <a:rPr lang="en-US" sz="2100" dirty="0" err="1" smtClean="0"/>
              <a:t>adalah</a:t>
            </a:r>
            <a:r>
              <a:rPr lang="en-US" sz="2100" dirty="0" smtClean="0"/>
              <a:t> </a:t>
            </a:r>
            <a:r>
              <a:rPr lang="en-US" sz="2100" dirty="0" err="1" smtClean="0"/>
              <a:t>untuk</a:t>
            </a:r>
            <a:r>
              <a:rPr lang="en-US" sz="2100" dirty="0" smtClean="0"/>
              <a:t> </a:t>
            </a:r>
            <a:r>
              <a:rPr lang="en-US" sz="2100" dirty="0" err="1" smtClean="0"/>
              <a:t>menjawab</a:t>
            </a:r>
            <a:r>
              <a:rPr lang="en-US" sz="2100" dirty="0" smtClean="0"/>
              <a:t> </a:t>
            </a:r>
            <a:r>
              <a:rPr lang="en-US" sz="2100" dirty="0" err="1" smtClean="0"/>
              <a:t>tantangan</a:t>
            </a:r>
            <a:r>
              <a:rPr lang="en-US" sz="2100" dirty="0" smtClean="0"/>
              <a:t> </a:t>
            </a:r>
            <a:r>
              <a:rPr lang="en-US" sz="2100" dirty="0" err="1" smtClean="0"/>
              <a:t>dunia</a:t>
            </a:r>
            <a:r>
              <a:rPr lang="en-US" sz="2100" dirty="0" smtClean="0"/>
              <a:t> </a:t>
            </a:r>
            <a:r>
              <a:rPr lang="en-US" sz="2100" dirty="0" err="1" smtClean="0"/>
              <a:t>dengan</a:t>
            </a:r>
            <a:r>
              <a:rPr lang="en-US" sz="2100" dirty="0" smtClean="0"/>
              <a:t> </a:t>
            </a:r>
            <a:r>
              <a:rPr lang="en-US" sz="2100" dirty="0" err="1" smtClean="0"/>
              <a:t>mempersiapkan</a:t>
            </a:r>
            <a:r>
              <a:rPr lang="en-US" sz="2100" dirty="0" smtClean="0"/>
              <a:t> </a:t>
            </a:r>
            <a:r>
              <a:rPr lang="en-US" sz="2100" dirty="0" err="1" smtClean="0"/>
              <a:t>warga</a:t>
            </a:r>
            <a:r>
              <a:rPr lang="en-US" sz="2100" dirty="0" smtClean="0"/>
              <a:t> </a:t>
            </a:r>
            <a:r>
              <a:rPr lang="en-US" sz="2100" dirty="0" err="1" smtClean="0"/>
              <a:t>negara</a:t>
            </a:r>
            <a:r>
              <a:rPr lang="en-US" sz="2100" dirty="0" smtClean="0"/>
              <a:t> yang </a:t>
            </a:r>
            <a:r>
              <a:rPr lang="en-US" sz="2100" dirty="0" err="1" smtClean="0"/>
              <a:t>mempunyai</a:t>
            </a:r>
            <a:r>
              <a:rPr lang="en-US" sz="2100" dirty="0" smtClean="0"/>
              <a:t> </a:t>
            </a:r>
            <a:r>
              <a:rPr lang="en-US" sz="2100" dirty="0" err="1" smtClean="0"/>
              <a:t>pengetahuan</a:t>
            </a:r>
            <a:r>
              <a:rPr lang="en-US" sz="2100" dirty="0" smtClean="0"/>
              <a:t>, </a:t>
            </a:r>
            <a:r>
              <a:rPr lang="en-US" sz="2100" dirty="0" err="1" smtClean="0"/>
              <a:t>pemahaman</a:t>
            </a:r>
            <a:r>
              <a:rPr lang="en-US" sz="2100" dirty="0" smtClean="0"/>
              <a:t>, </a:t>
            </a:r>
            <a:r>
              <a:rPr lang="en-US" sz="2100" dirty="0" err="1" smtClean="0"/>
              <a:t>penghargaan</a:t>
            </a:r>
            <a:r>
              <a:rPr lang="en-US" sz="2100" dirty="0" smtClean="0"/>
              <a:t>, </a:t>
            </a:r>
            <a:r>
              <a:rPr lang="en-US" sz="2100" dirty="0" err="1" smtClean="0"/>
              <a:t>penghayatan</a:t>
            </a:r>
            <a:r>
              <a:rPr lang="en-US" sz="2100" dirty="0" smtClean="0"/>
              <a:t>, </a:t>
            </a:r>
            <a:r>
              <a:rPr lang="en-US" sz="2100" dirty="0" err="1" smtClean="0"/>
              <a:t>komitmen</a:t>
            </a:r>
            <a:r>
              <a:rPr lang="en-US" sz="2100" dirty="0" smtClean="0"/>
              <a:t>, </a:t>
            </a:r>
            <a:r>
              <a:rPr lang="en-US" sz="2100" dirty="0" err="1" smtClean="0"/>
              <a:t>dan</a:t>
            </a:r>
            <a:r>
              <a:rPr lang="en-US" sz="2100" dirty="0" smtClean="0"/>
              <a:t> </a:t>
            </a:r>
            <a:r>
              <a:rPr lang="en-US" sz="2100" dirty="0" err="1" smtClean="0"/>
              <a:t>pola</a:t>
            </a:r>
            <a:r>
              <a:rPr lang="en-US" sz="2100" dirty="0" smtClean="0"/>
              <a:t> </a:t>
            </a:r>
            <a:r>
              <a:rPr lang="en-US" sz="2100" dirty="0" err="1" smtClean="0"/>
              <a:t>pengamalan</a:t>
            </a:r>
            <a:r>
              <a:rPr lang="en-US" sz="2100" dirty="0" smtClean="0"/>
              <a:t> </a:t>
            </a:r>
            <a:r>
              <a:rPr lang="en-US" sz="2100" dirty="0" err="1" smtClean="0"/>
              <a:t>Pancasila</a:t>
            </a:r>
            <a:r>
              <a:rPr lang="en-US" sz="2100" dirty="0" smtClean="0"/>
              <a:t>. </a:t>
            </a:r>
            <a:endParaRPr kumimoji="1" lang="ja-JP" altLang="en-US" sz="2100" dirty="0" smtClean="0">
              <a:ea typeface="MS PGothic" pitchFamily="34" charset="-128"/>
            </a:endParaRPr>
          </a:p>
        </p:txBody>
      </p:sp>
      <p:cxnSp>
        <p:nvCxnSpPr>
          <p:cNvPr id="3" name="Straight Arrow Connector 2"/>
          <p:cNvCxnSpPr>
            <a:stCxn id="9218" idx="3"/>
            <a:endCxn id="12291" idx="1"/>
          </p:cNvCxnSpPr>
          <p:nvPr/>
        </p:nvCxnSpPr>
        <p:spPr>
          <a:xfrm flipV="1">
            <a:off x="3537284" y="1503948"/>
            <a:ext cx="707747" cy="8392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9218" idx="3"/>
            <a:endCxn id="6" idx="1"/>
          </p:cNvCxnSpPr>
          <p:nvPr/>
        </p:nvCxnSpPr>
        <p:spPr>
          <a:xfrm>
            <a:off x="3537284" y="2343152"/>
            <a:ext cx="707747" cy="23241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8117063"/>
      </p:ext>
    </p:extLst>
  </p:cSld>
  <p:clrMapOvr>
    <a:masterClrMapping/>
  </p:clrMapOvr>
  <p:transition xmlns:p14="http://schemas.microsoft.com/office/powerpoint/2010/main">
    <p:cover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597925865"/>
              </p:ext>
            </p:extLst>
          </p:nvPr>
        </p:nvGraphicFramePr>
        <p:xfrm>
          <a:off x="649705" y="719666"/>
          <a:ext cx="11015395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265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20000"/>
          </a:bodyPr>
          <a:lstStyle/>
          <a:p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186564067"/>
              </p:ext>
            </p:extLst>
          </p:nvPr>
        </p:nvGraphicFramePr>
        <p:xfrm>
          <a:off x="718937" y="719666"/>
          <a:ext cx="9441063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3549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672675583"/>
              </p:ext>
            </p:extLst>
          </p:nvPr>
        </p:nvGraphicFramePr>
        <p:xfrm>
          <a:off x="360947" y="719666"/>
          <a:ext cx="9799053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0804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41189541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8299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842</TotalTime>
  <Words>376</Words>
  <Application>Microsoft Macintosh PowerPoint</Application>
  <PresentationFormat>Custom</PresentationFormat>
  <Paragraphs>31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Breeze</vt:lpstr>
      <vt:lpstr>PENGANTAR MEMAHAMI PENDIDIKAN PANCASILA  Pertemuan ke-1 </vt:lpstr>
      <vt:lpstr>PowerPoint Presentation</vt:lpstr>
      <vt:lpstr>Pentingnya Pendidikan Pancasila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dasim budimansyah</dc:creator>
  <cp:lastModifiedBy>Macbook Air</cp:lastModifiedBy>
  <cp:revision>35</cp:revision>
  <dcterms:created xsi:type="dcterms:W3CDTF">2019-09-01T12:09:39Z</dcterms:created>
  <dcterms:modified xsi:type="dcterms:W3CDTF">2020-08-28T05:35:59Z</dcterms:modified>
</cp:coreProperties>
</file>