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3"/>
  </p:notesMasterIdLst>
  <p:handoutMasterIdLst>
    <p:handoutMasterId r:id="rId14"/>
  </p:handoutMasterIdLst>
  <p:sldIdLst>
    <p:sldId id="256" r:id="rId2"/>
    <p:sldId id="312" r:id="rId3"/>
    <p:sldId id="313" r:id="rId4"/>
    <p:sldId id="314" r:id="rId5"/>
    <p:sldId id="315" r:id="rId6"/>
    <p:sldId id="316" r:id="rId7"/>
    <p:sldId id="317" r:id="rId8"/>
    <p:sldId id="318" r:id="rId9"/>
    <p:sldId id="321" r:id="rId10"/>
    <p:sldId id="320" r:id="rId11"/>
    <p:sldId id="323" r:id="rId12"/>
  </p:sldIdLst>
  <p:sldSz cx="9144000" cy="6858000" type="screen4x3"/>
  <p:notesSz cx="7102475" cy="8991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D984"/>
    <a:srgbClr val="3DEA20"/>
    <a:srgbClr val="26A810"/>
    <a:srgbClr val="000066"/>
    <a:srgbClr val="6CA5D8"/>
    <a:srgbClr val="B2B2B2"/>
    <a:srgbClr val="969696"/>
    <a:srgbClr val="EAEAE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24" autoAdjust="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45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495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495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2894EA-C63A-402A-BA60-87D49A08B3DD}" type="datetimeFigureOut">
              <a:rPr lang="en-US" smtClean="0"/>
              <a:pPr/>
              <a:t>9/11/2020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40459"/>
            <a:ext cx="3077739" cy="4495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540459"/>
            <a:ext cx="3077739" cy="4495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B36EEC-DD23-40F2-BBA4-3E09558E1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495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495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031519-C46B-497A-93ED-19CC0BD08282}" type="datetimeFigureOut">
              <a:rPr lang="en-US" smtClean="0"/>
              <a:pPr/>
              <a:t>9/11/2020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03338" y="674688"/>
            <a:ext cx="4495800" cy="3371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271010"/>
            <a:ext cx="5681980" cy="40462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40459"/>
            <a:ext cx="3077739" cy="4495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540459"/>
            <a:ext cx="3077739" cy="4495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A38922-D999-4506-A045-442B9C9F74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4F7C17-53B0-4F22-A505-E2D3EC4D8242}" type="slidenum">
              <a:rPr lang="en-US">
                <a:latin typeface="Arial" pitchFamily="34" charset="0"/>
              </a:rPr>
              <a:pPr/>
              <a:t>2</a:t>
            </a:fld>
            <a:endParaRPr lang="en-US">
              <a:latin typeface="Arial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C3E666-0663-4147-A32D-3D9EC47BCF10}" type="slidenum">
              <a:rPr lang="en-US">
                <a:latin typeface="Arial" pitchFamily="34" charset="0"/>
              </a:rPr>
              <a:pPr/>
              <a:t>3</a:t>
            </a:fld>
            <a:endParaRPr lang="en-US">
              <a:latin typeface="Arial" pitchFamily="34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B319DA-0225-4253-B203-8F14A6495565}" type="slidenum">
              <a:rPr lang="en-US">
                <a:latin typeface="Arial" pitchFamily="34" charset="0"/>
              </a:rPr>
              <a:pPr/>
              <a:t>4</a:t>
            </a:fld>
            <a:endParaRPr lang="en-US">
              <a:latin typeface="Arial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582454-10E7-431D-B5A9-12FD5E3814A3}" type="slidenum">
              <a:rPr lang="en-US">
                <a:latin typeface="Arial" pitchFamily="34" charset="0"/>
              </a:rPr>
              <a:pPr/>
              <a:t>5</a:t>
            </a:fld>
            <a:endParaRPr lang="en-US">
              <a:latin typeface="Arial" pitchFamily="34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82BB07-E170-4D2E-89A9-72FAA9893949}" type="slidenum">
              <a:rPr lang="en-US">
                <a:latin typeface="Arial" pitchFamily="34" charset="0"/>
              </a:rPr>
              <a:pPr/>
              <a:t>6</a:t>
            </a:fld>
            <a:endParaRPr lang="en-US">
              <a:latin typeface="Arial" pitchFamily="34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7EB465-93DA-4CD1-9707-00E579B11947}" type="slidenum">
              <a:rPr lang="en-US">
                <a:latin typeface="Arial" pitchFamily="34" charset="0"/>
              </a:rPr>
              <a:pPr/>
              <a:t>7</a:t>
            </a:fld>
            <a:endParaRPr lang="en-US">
              <a:latin typeface="Arial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895F6C-54B8-4180-8CD5-AFAF443DF9F7}" type="slidenum">
              <a:rPr lang="en-US">
                <a:latin typeface="Arial" pitchFamily="34" charset="0"/>
              </a:rPr>
              <a:pPr/>
              <a:t>8</a:t>
            </a:fld>
            <a:endParaRPr lang="en-US">
              <a:latin typeface="Arial" pitchFamily="34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11550C2-D7F0-4314-80AA-0E808F8269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0DC6C3-9FA6-4692-A325-1DD58363A8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B31A9D-A4CC-4484-823A-0288B5EC5C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311694" y="6400892"/>
            <a:ext cx="261001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b="0" i="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</a:rPr>
              <a:t>© 2018 </a:t>
            </a:r>
            <a:r>
              <a:rPr lang="en-US" sz="900" b="1" i="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</a:rPr>
              <a:t>Slidefabric.com</a:t>
            </a:r>
            <a:r>
              <a:rPr lang="en-US" sz="900" b="0" i="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</a:rPr>
              <a:t> All rights reserved.</a:t>
            </a:r>
            <a:endParaRPr lang="en-US" sz="900" b="0" i="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8279812" y="6377810"/>
            <a:ext cx="91723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00" spc="600" dirty="0" smtClean="0">
                <a:latin typeface="+mj-lt"/>
              </a:rPr>
              <a:t>PAGE</a:t>
            </a:r>
            <a:fld id="{1FF971EA-3A6D-44E0-AE21-1C9457776B3F}" type="slidenum">
              <a:rPr lang="en-US" sz="1200" smtClean="0">
                <a:latin typeface="+mn-lt"/>
              </a:rPr>
              <a:pPr/>
              <a:t>‹#›</a:t>
            </a:fld>
            <a:endParaRPr lang="en-US" sz="1100" dirty="0">
              <a:latin typeface="+mn-lt"/>
            </a:endParaRPr>
          </a:p>
        </p:txBody>
      </p:sp>
      <p:grpSp>
        <p:nvGrpSpPr>
          <p:cNvPr id="2" name="Group 4"/>
          <p:cNvGrpSpPr/>
          <p:nvPr userDrawn="1"/>
        </p:nvGrpSpPr>
        <p:grpSpPr>
          <a:xfrm>
            <a:off x="1409322" y="-259959"/>
            <a:ext cx="6870489" cy="6891683"/>
            <a:chOff x="2432790" y="730250"/>
            <a:chExt cx="7132330" cy="5365749"/>
          </a:xfrm>
          <a:solidFill>
            <a:schemeClr val="bg1">
              <a:lumMod val="95000"/>
              <a:alpha val="29000"/>
            </a:schemeClr>
          </a:solidFill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3363912" y="800101"/>
              <a:ext cx="5110162" cy="5078412"/>
            </a:xfrm>
            <a:custGeom>
              <a:avLst/>
              <a:gdLst>
                <a:gd name="T0" fmla="*/ 1670 w 2447"/>
                <a:gd name="T1" fmla="*/ 937 h 2432"/>
                <a:gd name="T2" fmla="*/ 1589 w 2447"/>
                <a:gd name="T3" fmla="*/ 957 h 2432"/>
                <a:gd name="T4" fmla="*/ 1551 w 2447"/>
                <a:gd name="T5" fmla="*/ 930 h 2432"/>
                <a:gd name="T6" fmla="*/ 1550 w 2447"/>
                <a:gd name="T7" fmla="*/ 929 h 2432"/>
                <a:gd name="T8" fmla="*/ 1423 w 2447"/>
                <a:gd name="T9" fmla="*/ 929 h 2432"/>
                <a:gd name="T10" fmla="*/ 1311 w 2447"/>
                <a:gd name="T11" fmla="*/ 1041 h 2432"/>
                <a:gd name="T12" fmla="*/ 1183 w 2447"/>
                <a:gd name="T13" fmla="*/ 1041 h 2432"/>
                <a:gd name="T14" fmla="*/ 1183 w 2447"/>
                <a:gd name="T15" fmla="*/ 913 h 2432"/>
                <a:gd name="T16" fmla="*/ 1550 w 2447"/>
                <a:gd name="T17" fmla="*/ 546 h 2432"/>
                <a:gd name="T18" fmla="*/ 1555 w 2447"/>
                <a:gd name="T19" fmla="*/ 423 h 2432"/>
                <a:gd name="T20" fmla="*/ 1555 w 2447"/>
                <a:gd name="T21" fmla="*/ 423 h 2432"/>
                <a:gd name="T22" fmla="*/ 1523 w 2447"/>
                <a:gd name="T23" fmla="*/ 380 h 2432"/>
                <a:gd name="T24" fmla="*/ 1543 w 2447"/>
                <a:gd name="T25" fmla="*/ 299 h 2432"/>
                <a:gd name="T26" fmla="*/ 1678 w 2447"/>
                <a:gd name="T27" fmla="*/ 163 h 2432"/>
                <a:gd name="T28" fmla="*/ 1678 w 2447"/>
                <a:gd name="T29" fmla="*/ 36 h 2432"/>
                <a:gd name="T30" fmla="*/ 1550 w 2447"/>
                <a:gd name="T31" fmla="*/ 36 h 2432"/>
                <a:gd name="T32" fmla="*/ 1462 w 2447"/>
                <a:gd name="T33" fmla="*/ 124 h 2432"/>
                <a:gd name="T34" fmla="*/ 1381 w 2447"/>
                <a:gd name="T35" fmla="*/ 143 h 2432"/>
                <a:gd name="T36" fmla="*/ 1348 w 2447"/>
                <a:gd name="T37" fmla="*/ 121 h 2432"/>
                <a:gd name="T38" fmla="*/ 1343 w 2447"/>
                <a:gd name="T39" fmla="*/ 115 h 2432"/>
                <a:gd name="T40" fmla="*/ 1215 w 2447"/>
                <a:gd name="T41" fmla="*/ 115 h 2432"/>
                <a:gd name="T42" fmla="*/ 35 w 2447"/>
                <a:gd name="T43" fmla="*/ 1296 h 2432"/>
                <a:gd name="T44" fmla="*/ 35 w 2447"/>
                <a:gd name="T45" fmla="*/ 1424 h 2432"/>
                <a:gd name="T46" fmla="*/ 162 w 2447"/>
                <a:gd name="T47" fmla="*/ 1424 h 2432"/>
                <a:gd name="T48" fmla="*/ 266 w 2447"/>
                <a:gd name="T49" fmla="*/ 1320 h 2432"/>
                <a:gd name="T50" fmla="*/ 394 w 2447"/>
                <a:gd name="T51" fmla="*/ 1320 h 2432"/>
                <a:gd name="T52" fmla="*/ 394 w 2447"/>
                <a:gd name="T53" fmla="*/ 1447 h 2432"/>
                <a:gd name="T54" fmla="*/ 178 w 2447"/>
                <a:gd name="T55" fmla="*/ 1663 h 2432"/>
                <a:gd name="T56" fmla="*/ 178 w 2447"/>
                <a:gd name="T57" fmla="*/ 1790 h 2432"/>
                <a:gd name="T58" fmla="*/ 306 w 2447"/>
                <a:gd name="T59" fmla="*/ 1790 h 2432"/>
                <a:gd name="T60" fmla="*/ 497 w 2447"/>
                <a:gd name="T61" fmla="*/ 1599 h 2432"/>
                <a:gd name="T62" fmla="*/ 625 w 2447"/>
                <a:gd name="T63" fmla="*/ 1599 h 2432"/>
                <a:gd name="T64" fmla="*/ 625 w 2447"/>
                <a:gd name="T65" fmla="*/ 1727 h 2432"/>
                <a:gd name="T66" fmla="*/ 178 w 2447"/>
                <a:gd name="T67" fmla="*/ 2173 h 2432"/>
                <a:gd name="T68" fmla="*/ 178 w 2447"/>
                <a:gd name="T69" fmla="*/ 2301 h 2432"/>
                <a:gd name="T70" fmla="*/ 306 w 2447"/>
                <a:gd name="T71" fmla="*/ 2301 h 2432"/>
                <a:gd name="T72" fmla="*/ 673 w 2447"/>
                <a:gd name="T73" fmla="*/ 1934 h 2432"/>
                <a:gd name="T74" fmla="*/ 801 w 2447"/>
                <a:gd name="T75" fmla="*/ 1934 h 2432"/>
                <a:gd name="T76" fmla="*/ 801 w 2447"/>
                <a:gd name="T77" fmla="*/ 2062 h 2432"/>
                <a:gd name="T78" fmla="*/ 815 w 2447"/>
                <a:gd name="T79" fmla="*/ 2047 h 2432"/>
                <a:gd name="T80" fmla="*/ 815 w 2447"/>
                <a:gd name="T81" fmla="*/ 2175 h 2432"/>
                <a:gd name="T82" fmla="*/ 942 w 2447"/>
                <a:gd name="T83" fmla="*/ 2175 h 2432"/>
                <a:gd name="T84" fmla="*/ 968 w 2447"/>
                <a:gd name="T85" fmla="*/ 2149 h 2432"/>
                <a:gd name="T86" fmla="*/ 1096 w 2447"/>
                <a:gd name="T87" fmla="*/ 2149 h 2432"/>
                <a:gd name="T88" fmla="*/ 1096 w 2447"/>
                <a:gd name="T89" fmla="*/ 2277 h 2432"/>
                <a:gd name="T90" fmla="*/ 1104 w 2447"/>
                <a:gd name="T91" fmla="*/ 2269 h 2432"/>
                <a:gd name="T92" fmla="*/ 1104 w 2447"/>
                <a:gd name="T93" fmla="*/ 2397 h 2432"/>
                <a:gd name="T94" fmla="*/ 1231 w 2447"/>
                <a:gd name="T95" fmla="*/ 2397 h 2432"/>
                <a:gd name="T96" fmla="*/ 2412 w 2447"/>
                <a:gd name="T97" fmla="*/ 1216 h 2432"/>
                <a:gd name="T98" fmla="*/ 2412 w 2447"/>
                <a:gd name="T99" fmla="*/ 1089 h 2432"/>
                <a:gd name="T100" fmla="*/ 2284 w 2447"/>
                <a:gd name="T101" fmla="*/ 1089 h 2432"/>
                <a:gd name="T102" fmla="*/ 2252 w 2447"/>
                <a:gd name="T103" fmla="*/ 1120 h 2432"/>
                <a:gd name="T104" fmla="*/ 2125 w 2447"/>
                <a:gd name="T105" fmla="*/ 1120 h 2432"/>
                <a:gd name="T106" fmla="*/ 2125 w 2447"/>
                <a:gd name="T107" fmla="*/ 993 h 2432"/>
                <a:gd name="T108" fmla="*/ 2334 w 2447"/>
                <a:gd name="T109" fmla="*/ 784 h 2432"/>
                <a:gd name="T110" fmla="*/ 2334 w 2447"/>
                <a:gd name="T111" fmla="*/ 656 h 2432"/>
                <a:gd name="T112" fmla="*/ 2206 w 2447"/>
                <a:gd name="T113" fmla="*/ 656 h 2432"/>
                <a:gd name="T114" fmla="*/ 2196 w 2447"/>
                <a:gd name="T115" fmla="*/ 666 h 2432"/>
                <a:gd name="T116" fmla="*/ 2123 w 2447"/>
                <a:gd name="T117" fmla="*/ 678 h 2432"/>
                <a:gd name="T118" fmla="*/ 2088 w 2447"/>
                <a:gd name="T119" fmla="*/ 653 h 2432"/>
                <a:gd name="T120" fmla="*/ 2085 w 2447"/>
                <a:gd name="T121" fmla="*/ 650 h 2432"/>
                <a:gd name="T122" fmla="*/ 1957 w 2447"/>
                <a:gd name="T123" fmla="*/ 650 h 2432"/>
                <a:gd name="T124" fmla="*/ 1670 w 2447"/>
                <a:gd name="T125" fmla="*/ 937 h 2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447" h="2432">
                  <a:moveTo>
                    <a:pt x="1670" y="937"/>
                  </a:moveTo>
                  <a:cubicBezTo>
                    <a:pt x="1635" y="970"/>
                    <a:pt x="1604" y="963"/>
                    <a:pt x="1589" y="957"/>
                  </a:cubicBezTo>
                  <a:cubicBezTo>
                    <a:pt x="1569" y="948"/>
                    <a:pt x="1564" y="942"/>
                    <a:pt x="1551" y="930"/>
                  </a:cubicBezTo>
                  <a:cubicBezTo>
                    <a:pt x="1551" y="930"/>
                    <a:pt x="1551" y="929"/>
                    <a:pt x="1550" y="929"/>
                  </a:cubicBezTo>
                  <a:cubicBezTo>
                    <a:pt x="1515" y="894"/>
                    <a:pt x="1458" y="894"/>
                    <a:pt x="1423" y="929"/>
                  </a:cubicBezTo>
                  <a:cubicBezTo>
                    <a:pt x="1311" y="1041"/>
                    <a:pt x="1311" y="1041"/>
                    <a:pt x="1311" y="1041"/>
                  </a:cubicBezTo>
                  <a:cubicBezTo>
                    <a:pt x="1276" y="1076"/>
                    <a:pt x="1219" y="1076"/>
                    <a:pt x="1183" y="1041"/>
                  </a:cubicBezTo>
                  <a:cubicBezTo>
                    <a:pt x="1148" y="1005"/>
                    <a:pt x="1148" y="948"/>
                    <a:pt x="1183" y="913"/>
                  </a:cubicBezTo>
                  <a:cubicBezTo>
                    <a:pt x="1550" y="546"/>
                    <a:pt x="1550" y="546"/>
                    <a:pt x="1550" y="546"/>
                  </a:cubicBezTo>
                  <a:cubicBezTo>
                    <a:pt x="1584" y="512"/>
                    <a:pt x="1585" y="459"/>
                    <a:pt x="1555" y="423"/>
                  </a:cubicBezTo>
                  <a:cubicBezTo>
                    <a:pt x="1555" y="423"/>
                    <a:pt x="1555" y="423"/>
                    <a:pt x="1555" y="423"/>
                  </a:cubicBezTo>
                  <a:cubicBezTo>
                    <a:pt x="1539" y="406"/>
                    <a:pt x="1533" y="402"/>
                    <a:pt x="1523" y="380"/>
                  </a:cubicBezTo>
                  <a:cubicBezTo>
                    <a:pt x="1516" y="365"/>
                    <a:pt x="1510" y="334"/>
                    <a:pt x="1543" y="299"/>
                  </a:cubicBezTo>
                  <a:cubicBezTo>
                    <a:pt x="1678" y="163"/>
                    <a:pt x="1678" y="163"/>
                    <a:pt x="1678" y="163"/>
                  </a:cubicBezTo>
                  <a:cubicBezTo>
                    <a:pt x="1713" y="128"/>
                    <a:pt x="1713" y="71"/>
                    <a:pt x="1678" y="36"/>
                  </a:cubicBezTo>
                  <a:cubicBezTo>
                    <a:pt x="1643" y="0"/>
                    <a:pt x="1586" y="0"/>
                    <a:pt x="1550" y="36"/>
                  </a:cubicBezTo>
                  <a:cubicBezTo>
                    <a:pt x="1462" y="124"/>
                    <a:pt x="1462" y="124"/>
                    <a:pt x="1462" y="124"/>
                  </a:cubicBezTo>
                  <a:cubicBezTo>
                    <a:pt x="1427" y="156"/>
                    <a:pt x="1396" y="150"/>
                    <a:pt x="1381" y="143"/>
                  </a:cubicBezTo>
                  <a:cubicBezTo>
                    <a:pt x="1364" y="136"/>
                    <a:pt x="1358" y="130"/>
                    <a:pt x="1348" y="121"/>
                  </a:cubicBezTo>
                  <a:cubicBezTo>
                    <a:pt x="1346" y="119"/>
                    <a:pt x="1345" y="117"/>
                    <a:pt x="1343" y="115"/>
                  </a:cubicBezTo>
                  <a:cubicBezTo>
                    <a:pt x="1308" y="80"/>
                    <a:pt x="1251" y="80"/>
                    <a:pt x="1215" y="115"/>
                  </a:cubicBezTo>
                  <a:cubicBezTo>
                    <a:pt x="35" y="1296"/>
                    <a:pt x="35" y="1296"/>
                    <a:pt x="35" y="1296"/>
                  </a:cubicBezTo>
                  <a:cubicBezTo>
                    <a:pt x="0" y="1331"/>
                    <a:pt x="0" y="1388"/>
                    <a:pt x="35" y="1424"/>
                  </a:cubicBezTo>
                  <a:cubicBezTo>
                    <a:pt x="70" y="1459"/>
                    <a:pt x="127" y="1459"/>
                    <a:pt x="162" y="1424"/>
                  </a:cubicBezTo>
                  <a:cubicBezTo>
                    <a:pt x="266" y="1320"/>
                    <a:pt x="266" y="1320"/>
                    <a:pt x="266" y="1320"/>
                  </a:cubicBezTo>
                  <a:cubicBezTo>
                    <a:pt x="301" y="1285"/>
                    <a:pt x="359" y="1285"/>
                    <a:pt x="394" y="1320"/>
                  </a:cubicBezTo>
                  <a:cubicBezTo>
                    <a:pt x="429" y="1355"/>
                    <a:pt x="429" y="1412"/>
                    <a:pt x="394" y="1447"/>
                  </a:cubicBezTo>
                  <a:cubicBezTo>
                    <a:pt x="178" y="1663"/>
                    <a:pt x="178" y="1663"/>
                    <a:pt x="178" y="1663"/>
                  </a:cubicBezTo>
                  <a:cubicBezTo>
                    <a:pt x="143" y="1698"/>
                    <a:pt x="143" y="1755"/>
                    <a:pt x="178" y="1790"/>
                  </a:cubicBezTo>
                  <a:cubicBezTo>
                    <a:pt x="214" y="1826"/>
                    <a:pt x="271" y="1826"/>
                    <a:pt x="306" y="1790"/>
                  </a:cubicBezTo>
                  <a:cubicBezTo>
                    <a:pt x="497" y="1599"/>
                    <a:pt x="497" y="1599"/>
                    <a:pt x="497" y="1599"/>
                  </a:cubicBezTo>
                  <a:cubicBezTo>
                    <a:pt x="533" y="1564"/>
                    <a:pt x="590" y="1564"/>
                    <a:pt x="625" y="1599"/>
                  </a:cubicBezTo>
                  <a:cubicBezTo>
                    <a:pt x="660" y="1634"/>
                    <a:pt x="660" y="1691"/>
                    <a:pt x="625" y="1727"/>
                  </a:cubicBezTo>
                  <a:cubicBezTo>
                    <a:pt x="178" y="2173"/>
                    <a:pt x="178" y="2173"/>
                    <a:pt x="178" y="2173"/>
                  </a:cubicBezTo>
                  <a:cubicBezTo>
                    <a:pt x="143" y="2209"/>
                    <a:pt x="143" y="2266"/>
                    <a:pt x="178" y="2301"/>
                  </a:cubicBezTo>
                  <a:cubicBezTo>
                    <a:pt x="214" y="2336"/>
                    <a:pt x="271" y="2336"/>
                    <a:pt x="306" y="2301"/>
                  </a:cubicBezTo>
                  <a:cubicBezTo>
                    <a:pt x="673" y="1934"/>
                    <a:pt x="673" y="1934"/>
                    <a:pt x="673" y="1934"/>
                  </a:cubicBezTo>
                  <a:cubicBezTo>
                    <a:pt x="708" y="1899"/>
                    <a:pt x="765" y="1899"/>
                    <a:pt x="801" y="1934"/>
                  </a:cubicBezTo>
                  <a:cubicBezTo>
                    <a:pt x="836" y="1969"/>
                    <a:pt x="836" y="2026"/>
                    <a:pt x="801" y="2062"/>
                  </a:cubicBezTo>
                  <a:cubicBezTo>
                    <a:pt x="815" y="2047"/>
                    <a:pt x="815" y="2047"/>
                    <a:pt x="815" y="2047"/>
                  </a:cubicBezTo>
                  <a:cubicBezTo>
                    <a:pt x="779" y="2083"/>
                    <a:pt x="779" y="2140"/>
                    <a:pt x="815" y="2175"/>
                  </a:cubicBezTo>
                  <a:cubicBezTo>
                    <a:pt x="850" y="2210"/>
                    <a:pt x="907" y="2210"/>
                    <a:pt x="942" y="2175"/>
                  </a:cubicBezTo>
                  <a:cubicBezTo>
                    <a:pt x="968" y="2149"/>
                    <a:pt x="968" y="2149"/>
                    <a:pt x="968" y="2149"/>
                  </a:cubicBezTo>
                  <a:cubicBezTo>
                    <a:pt x="1003" y="2114"/>
                    <a:pt x="1060" y="2114"/>
                    <a:pt x="1096" y="2149"/>
                  </a:cubicBezTo>
                  <a:cubicBezTo>
                    <a:pt x="1131" y="2185"/>
                    <a:pt x="1131" y="2242"/>
                    <a:pt x="1096" y="2277"/>
                  </a:cubicBezTo>
                  <a:cubicBezTo>
                    <a:pt x="1104" y="2269"/>
                    <a:pt x="1104" y="2269"/>
                    <a:pt x="1104" y="2269"/>
                  </a:cubicBezTo>
                  <a:cubicBezTo>
                    <a:pt x="1068" y="2304"/>
                    <a:pt x="1068" y="2361"/>
                    <a:pt x="1104" y="2397"/>
                  </a:cubicBezTo>
                  <a:cubicBezTo>
                    <a:pt x="1139" y="2432"/>
                    <a:pt x="1196" y="2432"/>
                    <a:pt x="1231" y="2397"/>
                  </a:cubicBezTo>
                  <a:cubicBezTo>
                    <a:pt x="2412" y="1216"/>
                    <a:pt x="2412" y="1216"/>
                    <a:pt x="2412" y="1216"/>
                  </a:cubicBezTo>
                  <a:cubicBezTo>
                    <a:pt x="2447" y="1181"/>
                    <a:pt x="2447" y="1124"/>
                    <a:pt x="2412" y="1089"/>
                  </a:cubicBezTo>
                  <a:cubicBezTo>
                    <a:pt x="2377" y="1053"/>
                    <a:pt x="2319" y="1053"/>
                    <a:pt x="2284" y="1089"/>
                  </a:cubicBezTo>
                  <a:cubicBezTo>
                    <a:pt x="2252" y="1120"/>
                    <a:pt x="2252" y="1120"/>
                    <a:pt x="2252" y="1120"/>
                  </a:cubicBezTo>
                  <a:cubicBezTo>
                    <a:pt x="2217" y="1156"/>
                    <a:pt x="2160" y="1156"/>
                    <a:pt x="2125" y="1120"/>
                  </a:cubicBezTo>
                  <a:cubicBezTo>
                    <a:pt x="2089" y="1085"/>
                    <a:pt x="2089" y="1028"/>
                    <a:pt x="2125" y="993"/>
                  </a:cubicBezTo>
                  <a:cubicBezTo>
                    <a:pt x="2334" y="784"/>
                    <a:pt x="2334" y="784"/>
                    <a:pt x="2334" y="784"/>
                  </a:cubicBezTo>
                  <a:cubicBezTo>
                    <a:pt x="2369" y="748"/>
                    <a:pt x="2369" y="691"/>
                    <a:pt x="2334" y="656"/>
                  </a:cubicBezTo>
                  <a:cubicBezTo>
                    <a:pt x="2299" y="621"/>
                    <a:pt x="2241" y="621"/>
                    <a:pt x="2206" y="656"/>
                  </a:cubicBezTo>
                  <a:cubicBezTo>
                    <a:pt x="2196" y="666"/>
                    <a:pt x="2196" y="666"/>
                    <a:pt x="2196" y="666"/>
                  </a:cubicBezTo>
                  <a:cubicBezTo>
                    <a:pt x="2164" y="690"/>
                    <a:pt x="2137" y="684"/>
                    <a:pt x="2123" y="678"/>
                  </a:cubicBezTo>
                  <a:cubicBezTo>
                    <a:pt x="2105" y="670"/>
                    <a:pt x="2100" y="664"/>
                    <a:pt x="2088" y="653"/>
                  </a:cubicBezTo>
                  <a:cubicBezTo>
                    <a:pt x="2087" y="652"/>
                    <a:pt x="2086" y="651"/>
                    <a:pt x="2085" y="650"/>
                  </a:cubicBezTo>
                  <a:cubicBezTo>
                    <a:pt x="2049" y="615"/>
                    <a:pt x="1992" y="615"/>
                    <a:pt x="1957" y="650"/>
                  </a:cubicBezTo>
                  <a:lnTo>
                    <a:pt x="1670" y="93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8165702" y="2195512"/>
              <a:ext cx="700088" cy="700088"/>
            </a:xfrm>
            <a:custGeom>
              <a:avLst/>
              <a:gdLst>
                <a:gd name="T0" fmla="*/ 328 w 335"/>
                <a:gd name="T1" fmla="*/ 56 h 335"/>
                <a:gd name="T2" fmla="*/ 299 w 335"/>
                <a:gd name="T3" fmla="*/ 57 h 335"/>
                <a:gd name="T4" fmla="*/ 274 w 335"/>
                <a:gd name="T5" fmla="*/ 57 h 335"/>
                <a:gd name="T6" fmla="*/ 274 w 335"/>
                <a:gd name="T7" fmla="*/ 81 h 335"/>
                <a:gd name="T8" fmla="*/ 273 w 335"/>
                <a:gd name="T9" fmla="*/ 110 h 335"/>
                <a:gd name="T10" fmla="*/ 245 w 335"/>
                <a:gd name="T11" fmla="*/ 111 h 335"/>
                <a:gd name="T12" fmla="*/ 220 w 335"/>
                <a:gd name="T13" fmla="*/ 111 h 335"/>
                <a:gd name="T14" fmla="*/ 220 w 335"/>
                <a:gd name="T15" fmla="*/ 136 h 335"/>
                <a:gd name="T16" fmla="*/ 219 w 335"/>
                <a:gd name="T17" fmla="*/ 164 h 335"/>
                <a:gd name="T18" fmla="*/ 190 w 335"/>
                <a:gd name="T19" fmla="*/ 165 h 335"/>
                <a:gd name="T20" fmla="*/ 166 w 335"/>
                <a:gd name="T21" fmla="*/ 166 h 335"/>
                <a:gd name="T22" fmla="*/ 165 w 335"/>
                <a:gd name="T23" fmla="*/ 190 h 335"/>
                <a:gd name="T24" fmla="*/ 164 w 335"/>
                <a:gd name="T25" fmla="*/ 219 h 335"/>
                <a:gd name="T26" fmla="*/ 136 w 335"/>
                <a:gd name="T27" fmla="*/ 220 h 335"/>
                <a:gd name="T28" fmla="*/ 111 w 335"/>
                <a:gd name="T29" fmla="*/ 220 h 335"/>
                <a:gd name="T30" fmla="*/ 111 w 335"/>
                <a:gd name="T31" fmla="*/ 245 h 335"/>
                <a:gd name="T32" fmla="*/ 110 w 335"/>
                <a:gd name="T33" fmla="*/ 273 h 335"/>
                <a:gd name="T34" fmla="*/ 81 w 335"/>
                <a:gd name="T35" fmla="*/ 274 h 335"/>
                <a:gd name="T36" fmla="*/ 57 w 335"/>
                <a:gd name="T37" fmla="*/ 274 h 335"/>
                <a:gd name="T38" fmla="*/ 57 w 335"/>
                <a:gd name="T39" fmla="*/ 299 h 335"/>
                <a:gd name="T40" fmla="*/ 56 w 335"/>
                <a:gd name="T41" fmla="*/ 327 h 335"/>
                <a:gd name="T42" fmla="*/ 27 w 335"/>
                <a:gd name="T43" fmla="*/ 329 h 335"/>
                <a:gd name="T44" fmla="*/ 2 w 335"/>
                <a:gd name="T45" fmla="*/ 329 h 335"/>
                <a:gd name="T46" fmla="*/ 0 w 335"/>
                <a:gd name="T47" fmla="*/ 326 h 335"/>
                <a:gd name="T48" fmla="*/ 28 w 335"/>
                <a:gd name="T49" fmla="*/ 325 h 335"/>
                <a:gd name="T50" fmla="*/ 53 w 335"/>
                <a:gd name="T51" fmla="*/ 325 h 335"/>
                <a:gd name="T52" fmla="*/ 53 w 335"/>
                <a:gd name="T53" fmla="*/ 300 h 335"/>
                <a:gd name="T54" fmla="*/ 54 w 335"/>
                <a:gd name="T55" fmla="*/ 271 h 335"/>
                <a:gd name="T56" fmla="*/ 83 w 335"/>
                <a:gd name="T57" fmla="*/ 270 h 335"/>
                <a:gd name="T58" fmla="*/ 107 w 335"/>
                <a:gd name="T59" fmla="*/ 270 h 335"/>
                <a:gd name="T60" fmla="*/ 107 w 335"/>
                <a:gd name="T61" fmla="*/ 246 h 335"/>
                <a:gd name="T62" fmla="*/ 108 w 335"/>
                <a:gd name="T63" fmla="*/ 217 h 335"/>
                <a:gd name="T64" fmla="*/ 137 w 335"/>
                <a:gd name="T65" fmla="*/ 216 h 335"/>
                <a:gd name="T66" fmla="*/ 162 w 335"/>
                <a:gd name="T67" fmla="*/ 216 h 335"/>
                <a:gd name="T68" fmla="*/ 162 w 335"/>
                <a:gd name="T69" fmla="*/ 191 h 335"/>
                <a:gd name="T70" fmla="*/ 163 w 335"/>
                <a:gd name="T71" fmla="*/ 163 h 335"/>
                <a:gd name="T72" fmla="*/ 191 w 335"/>
                <a:gd name="T73" fmla="*/ 162 h 335"/>
                <a:gd name="T74" fmla="*/ 216 w 335"/>
                <a:gd name="T75" fmla="*/ 162 h 335"/>
                <a:gd name="T76" fmla="*/ 216 w 335"/>
                <a:gd name="T77" fmla="*/ 137 h 335"/>
                <a:gd name="T78" fmla="*/ 217 w 335"/>
                <a:gd name="T79" fmla="*/ 108 h 335"/>
                <a:gd name="T80" fmla="*/ 246 w 335"/>
                <a:gd name="T81" fmla="*/ 107 h 335"/>
                <a:gd name="T82" fmla="*/ 270 w 335"/>
                <a:gd name="T83" fmla="*/ 107 h 335"/>
                <a:gd name="T84" fmla="*/ 270 w 335"/>
                <a:gd name="T85" fmla="*/ 83 h 335"/>
                <a:gd name="T86" fmla="*/ 271 w 335"/>
                <a:gd name="T87" fmla="*/ 54 h 335"/>
                <a:gd name="T88" fmla="*/ 300 w 335"/>
                <a:gd name="T89" fmla="*/ 53 h 335"/>
                <a:gd name="T90" fmla="*/ 325 w 335"/>
                <a:gd name="T91" fmla="*/ 53 h 335"/>
                <a:gd name="T92" fmla="*/ 325 w 335"/>
                <a:gd name="T93" fmla="*/ 28 h 335"/>
                <a:gd name="T94" fmla="*/ 326 w 335"/>
                <a:gd name="T95" fmla="*/ 0 h 335"/>
                <a:gd name="T96" fmla="*/ 329 w 335"/>
                <a:gd name="T97" fmla="*/ 2 h 335"/>
                <a:gd name="T98" fmla="*/ 329 w 335"/>
                <a:gd name="T99" fmla="*/ 27 h 335"/>
                <a:gd name="T100" fmla="*/ 328 w 335"/>
                <a:gd name="T101" fmla="*/ 56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35" h="335">
                  <a:moveTo>
                    <a:pt x="328" y="56"/>
                  </a:moveTo>
                  <a:cubicBezTo>
                    <a:pt x="320" y="63"/>
                    <a:pt x="309" y="60"/>
                    <a:pt x="299" y="57"/>
                  </a:cubicBezTo>
                  <a:cubicBezTo>
                    <a:pt x="289" y="54"/>
                    <a:pt x="280" y="51"/>
                    <a:pt x="274" y="57"/>
                  </a:cubicBezTo>
                  <a:cubicBezTo>
                    <a:pt x="268" y="63"/>
                    <a:pt x="271" y="72"/>
                    <a:pt x="274" y="81"/>
                  </a:cubicBezTo>
                  <a:cubicBezTo>
                    <a:pt x="277" y="92"/>
                    <a:pt x="281" y="102"/>
                    <a:pt x="273" y="110"/>
                  </a:cubicBezTo>
                  <a:cubicBezTo>
                    <a:pt x="265" y="118"/>
                    <a:pt x="255" y="114"/>
                    <a:pt x="245" y="111"/>
                  </a:cubicBezTo>
                  <a:cubicBezTo>
                    <a:pt x="235" y="108"/>
                    <a:pt x="226" y="105"/>
                    <a:pt x="220" y="111"/>
                  </a:cubicBezTo>
                  <a:cubicBezTo>
                    <a:pt x="214" y="117"/>
                    <a:pt x="217" y="126"/>
                    <a:pt x="220" y="136"/>
                  </a:cubicBezTo>
                  <a:cubicBezTo>
                    <a:pt x="223" y="146"/>
                    <a:pt x="226" y="157"/>
                    <a:pt x="219" y="164"/>
                  </a:cubicBezTo>
                  <a:cubicBezTo>
                    <a:pt x="211" y="172"/>
                    <a:pt x="200" y="169"/>
                    <a:pt x="190" y="165"/>
                  </a:cubicBezTo>
                  <a:cubicBezTo>
                    <a:pt x="181" y="162"/>
                    <a:pt x="171" y="160"/>
                    <a:pt x="166" y="166"/>
                  </a:cubicBezTo>
                  <a:cubicBezTo>
                    <a:pt x="160" y="171"/>
                    <a:pt x="162" y="181"/>
                    <a:pt x="165" y="190"/>
                  </a:cubicBezTo>
                  <a:cubicBezTo>
                    <a:pt x="169" y="200"/>
                    <a:pt x="172" y="211"/>
                    <a:pt x="164" y="219"/>
                  </a:cubicBezTo>
                  <a:cubicBezTo>
                    <a:pt x="157" y="226"/>
                    <a:pt x="146" y="223"/>
                    <a:pt x="136" y="220"/>
                  </a:cubicBezTo>
                  <a:cubicBezTo>
                    <a:pt x="126" y="217"/>
                    <a:pt x="117" y="214"/>
                    <a:pt x="111" y="220"/>
                  </a:cubicBezTo>
                  <a:cubicBezTo>
                    <a:pt x="105" y="226"/>
                    <a:pt x="108" y="235"/>
                    <a:pt x="111" y="245"/>
                  </a:cubicBezTo>
                  <a:cubicBezTo>
                    <a:pt x="114" y="255"/>
                    <a:pt x="118" y="265"/>
                    <a:pt x="110" y="273"/>
                  </a:cubicBezTo>
                  <a:cubicBezTo>
                    <a:pt x="102" y="281"/>
                    <a:pt x="92" y="277"/>
                    <a:pt x="81" y="274"/>
                  </a:cubicBezTo>
                  <a:cubicBezTo>
                    <a:pt x="72" y="271"/>
                    <a:pt x="63" y="268"/>
                    <a:pt x="57" y="274"/>
                  </a:cubicBezTo>
                  <a:cubicBezTo>
                    <a:pt x="51" y="280"/>
                    <a:pt x="54" y="289"/>
                    <a:pt x="57" y="299"/>
                  </a:cubicBezTo>
                  <a:cubicBezTo>
                    <a:pt x="60" y="309"/>
                    <a:pt x="63" y="320"/>
                    <a:pt x="56" y="327"/>
                  </a:cubicBezTo>
                  <a:cubicBezTo>
                    <a:pt x="48" y="335"/>
                    <a:pt x="37" y="332"/>
                    <a:pt x="27" y="329"/>
                  </a:cubicBezTo>
                  <a:cubicBezTo>
                    <a:pt x="17" y="326"/>
                    <a:pt x="8" y="323"/>
                    <a:pt x="2" y="329"/>
                  </a:cubicBezTo>
                  <a:cubicBezTo>
                    <a:pt x="0" y="326"/>
                    <a:pt x="0" y="326"/>
                    <a:pt x="0" y="326"/>
                  </a:cubicBezTo>
                  <a:cubicBezTo>
                    <a:pt x="7" y="318"/>
                    <a:pt x="18" y="322"/>
                    <a:pt x="28" y="325"/>
                  </a:cubicBezTo>
                  <a:cubicBezTo>
                    <a:pt x="38" y="328"/>
                    <a:pt x="47" y="331"/>
                    <a:pt x="53" y="325"/>
                  </a:cubicBezTo>
                  <a:cubicBezTo>
                    <a:pt x="59" y="319"/>
                    <a:pt x="56" y="310"/>
                    <a:pt x="53" y="300"/>
                  </a:cubicBezTo>
                  <a:cubicBezTo>
                    <a:pt x="50" y="290"/>
                    <a:pt x="46" y="279"/>
                    <a:pt x="54" y="271"/>
                  </a:cubicBezTo>
                  <a:cubicBezTo>
                    <a:pt x="62" y="264"/>
                    <a:pt x="72" y="267"/>
                    <a:pt x="83" y="270"/>
                  </a:cubicBezTo>
                  <a:cubicBezTo>
                    <a:pt x="92" y="273"/>
                    <a:pt x="101" y="276"/>
                    <a:pt x="107" y="270"/>
                  </a:cubicBezTo>
                  <a:cubicBezTo>
                    <a:pt x="113" y="264"/>
                    <a:pt x="110" y="255"/>
                    <a:pt x="107" y="246"/>
                  </a:cubicBezTo>
                  <a:cubicBezTo>
                    <a:pt x="104" y="235"/>
                    <a:pt x="101" y="225"/>
                    <a:pt x="108" y="217"/>
                  </a:cubicBezTo>
                  <a:cubicBezTo>
                    <a:pt x="116" y="209"/>
                    <a:pt x="127" y="213"/>
                    <a:pt x="137" y="216"/>
                  </a:cubicBezTo>
                  <a:cubicBezTo>
                    <a:pt x="147" y="219"/>
                    <a:pt x="156" y="222"/>
                    <a:pt x="162" y="216"/>
                  </a:cubicBezTo>
                  <a:cubicBezTo>
                    <a:pt x="168" y="210"/>
                    <a:pt x="165" y="201"/>
                    <a:pt x="162" y="191"/>
                  </a:cubicBezTo>
                  <a:cubicBezTo>
                    <a:pt x="158" y="181"/>
                    <a:pt x="155" y="170"/>
                    <a:pt x="163" y="163"/>
                  </a:cubicBezTo>
                  <a:cubicBezTo>
                    <a:pt x="170" y="155"/>
                    <a:pt x="181" y="158"/>
                    <a:pt x="191" y="162"/>
                  </a:cubicBezTo>
                  <a:cubicBezTo>
                    <a:pt x="201" y="165"/>
                    <a:pt x="210" y="168"/>
                    <a:pt x="216" y="162"/>
                  </a:cubicBezTo>
                  <a:cubicBezTo>
                    <a:pt x="222" y="156"/>
                    <a:pt x="219" y="147"/>
                    <a:pt x="216" y="137"/>
                  </a:cubicBezTo>
                  <a:cubicBezTo>
                    <a:pt x="213" y="127"/>
                    <a:pt x="209" y="116"/>
                    <a:pt x="217" y="108"/>
                  </a:cubicBezTo>
                  <a:cubicBezTo>
                    <a:pt x="225" y="101"/>
                    <a:pt x="235" y="104"/>
                    <a:pt x="246" y="107"/>
                  </a:cubicBezTo>
                  <a:cubicBezTo>
                    <a:pt x="255" y="110"/>
                    <a:pt x="264" y="113"/>
                    <a:pt x="270" y="107"/>
                  </a:cubicBezTo>
                  <a:cubicBezTo>
                    <a:pt x="276" y="101"/>
                    <a:pt x="273" y="92"/>
                    <a:pt x="270" y="83"/>
                  </a:cubicBezTo>
                  <a:cubicBezTo>
                    <a:pt x="267" y="72"/>
                    <a:pt x="264" y="62"/>
                    <a:pt x="271" y="54"/>
                  </a:cubicBezTo>
                  <a:cubicBezTo>
                    <a:pt x="279" y="46"/>
                    <a:pt x="290" y="50"/>
                    <a:pt x="300" y="53"/>
                  </a:cubicBezTo>
                  <a:cubicBezTo>
                    <a:pt x="310" y="56"/>
                    <a:pt x="319" y="59"/>
                    <a:pt x="325" y="53"/>
                  </a:cubicBezTo>
                  <a:cubicBezTo>
                    <a:pt x="331" y="47"/>
                    <a:pt x="328" y="38"/>
                    <a:pt x="325" y="28"/>
                  </a:cubicBezTo>
                  <a:cubicBezTo>
                    <a:pt x="322" y="18"/>
                    <a:pt x="318" y="7"/>
                    <a:pt x="326" y="0"/>
                  </a:cubicBezTo>
                  <a:cubicBezTo>
                    <a:pt x="329" y="2"/>
                    <a:pt x="329" y="2"/>
                    <a:pt x="329" y="2"/>
                  </a:cubicBezTo>
                  <a:cubicBezTo>
                    <a:pt x="323" y="8"/>
                    <a:pt x="326" y="17"/>
                    <a:pt x="329" y="27"/>
                  </a:cubicBezTo>
                  <a:cubicBezTo>
                    <a:pt x="332" y="37"/>
                    <a:pt x="335" y="48"/>
                    <a:pt x="328" y="5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878262" y="5394324"/>
              <a:ext cx="701675" cy="701675"/>
            </a:xfrm>
            <a:custGeom>
              <a:avLst/>
              <a:gdLst>
                <a:gd name="T0" fmla="*/ 8 w 336"/>
                <a:gd name="T1" fmla="*/ 280 h 336"/>
                <a:gd name="T2" fmla="*/ 36 w 336"/>
                <a:gd name="T3" fmla="*/ 279 h 336"/>
                <a:gd name="T4" fmla="*/ 61 w 336"/>
                <a:gd name="T5" fmla="*/ 279 h 336"/>
                <a:gd name="T6" fmla="*/ 61 w 336"/>
                <a:gd name="T7" fmla="*/ 254 h 336"/>
                <a:gd name="T8" fmla="*/ 62 w 336"/>
                <a:gd name="T9" fmla="*/ 225 h 336"/>
                <a:gd name="T10" fmla="*/ 91 w 336"/>
                <a:gd name="T11" fmla="*/ 224 h 336"/>
                <a:gd name="T12" fmla="*/ 115 w 336"/>
                <a:gd name="T13" fmla="*/ 224 h 336"/>
                <a:gd name="T14" fmla="*/ 115 w 336"/>
                <a:gd name="T15" fmla="*/ 200 h 336"/>
                <a:gd name="T16" fmla="*/ 117 w 336"/>
                <a:gd name="T17" fmla="*/ 171 h 336"/>
                <a:gd name="T18" fmla="*/ 145 w 336"/>
                <a:gd name="T19" fmla="*/ 170 h 336"/>
                <a:gd name="T20" fmla="*/ 170 w 336"/>
                <a:gd name="T21" fmla="*/ 170 h 336"/>
                <a:gd name="T22" fmla="*/ 170 w 336"/>
                <a:gd name="T23" fmla="*/ 145 h 336"/>
                <a:gd name="T24" fmla="*/ 171 w 336"/>
                <a:gd name="T25" fmla="*/ 117 h 336"/>
                <a:gd name="T26" fmla="*/ 199 w 336"/>
                <a:gd name="T27" fmla="*/ 116 h 336"/>
                <a:gd name="T28" fmla="*/ 224 w 336"/>
                <a:gd name="T29" fmla="*/ 115 h 336"/>
                <a:gd name="T30" fmla="*/ 224 w 336"/>
                <a:gd name="T31" fmla="*/ 91 h 336"/>
                <a:gd name="T32" fmla="*/ 225 w 336"/>
                <a:gd name="T33" fmla="*/ 62 h 336"/>
                <a:gd name="T34" fmla="*/ 254 w 336"/>
                <a:gd name="T35" fmla="*/ 61 h 336"/>
                <a:gd name="T36" fmla="*/ 278 w 336"/>
                <a:gd name="T37" fmla="*/ 61 h 336"/>
                <a:gd name="T38" fmla="*/ 279 w 336"/>
                <a:gd name="T39" fmla="*/ 36 h 336"/>
                <a:gd name="T40" fmla="*/ 280 w 336"/>
                <a:gd name="T41" fmla="*/ 8 h 336"/>
                <a:gd name="T42" fmla="*/ 308 w 336"/>
                <a:gd name="T43" fmla="*/ 7 h 336"/>
                <a:gd name="T44" fmla="*/ 333 w 336"/>
                <a:gd name="T45" fmla="*/ 7 h 336"/>
                <a:gd name="T46" fmla="*/ 336 w 336"/>
                <a:gd name="T47" fmla="*/ 10 h 336"/>
                <a:gd name="T48" fmla="*/ 307 w 336"/>
                <a:gd name="T49" fmla="*/ 11 h 336"/>
                <a:gd name="T50" fmla="*/ 282 w 336"/>
                <a:gd name="T51" fmla="*/ 11 h 336"/>
                <a:gd name="T52" fmla="*/ 282 w 336"/>
                <a:gd name="T53" fmla="*/ 35 h 336"/>
                <a:gd name="T54" fmla="*/ 281 w 336"/>
                <a:gd name="T55" fmla="*/ 64 h 336"/>
                <a:gd name="T56" fmla="*/ 253 w 336"/>
                <a:gd name="T57" fmla="*/ 65 h 336"/>
                <a:gd name="T58" fmla="*/ 228 w 336"/>
                <a:gd name="T59" fmla="*/ 65 h 336"/>
                <a:gd name="T60" fmla="*/ 228 w 336"/>
                <a:gd name="T61" fmla="*/ 90 h 336"/>
                <a:gd name="T62" fmla="*/ 227 w 336"/>
                <a:gd name="T63" fmla="*/ 118 h 336"/>
                <a:gd name="T64" fmla="*/ 198 w 336"/>
                <a:gd name="T65" fmla="*/ 119 h 336"/>
                <a:gd name="T66" fmla="*/ 174 w 336"/>
                <a:gd name="T67" fmla="*/ 119 h 336"/>
                <a:gd name="T68" fmla="*/ 174 w 336"/>
                <a:gd name="T69" fmla="*/ 144 h 336"/>
                <a:gd name="T70" fmla="*/ 173 w 336"/>
                <a:gd name="T71" fmla="*/ 173 h 336"/>
                <a:gd name="T72" fmla="*/ 144 w 336"/>
                <a:gd name="T73" fmla="*/ 174 h 336"/>
                <a:gd name="T74" fmla="*/ 119 w 336"/>
                <a:gd name="T75" fmla="*/ 174 h 336"/>
                <a:gd name="T76" fmla="*/ 119 w 336"/>
                <a:gd name="T77" fmla="*/ 198 h 336"/>
                <a:gd name="T78" fmla="*/ 118 w 336"/>
                <a:gd name="T79" fmla="*/ 227 h 336"/>
                <a:gd name="T80" fmla="*/ 90 w 336"/>
                <a:gd name="T81" fmla="*/ 228 h 336"/>
                <a:gd name="T82" fmla="*/ 65 w 336"/>
                <a:gd name="T83" fmla="*/ 228 h 336"/>
                <a:gd name="T84" fmla="*/ 65 w 336"/>
                <a:gd name="T85" fmla="*/ 253 h 336"/>
                <a:gd name="T86" fmla="*/ 64 w 336"/>
                <a:gd name="T87" fmla="*/ 281 h 336"/>
                <a:gd name="T88" fmla="*/ 35 w 336"/>
                <a:gd name="T89" fmla="*/ 282 h 336"/>
                <a:gd name="T90" fmla="*/ 11 w 336"/>
                <a:gd name="T91" fmla="*/ 283 h 336"/>
                <a:gd name="T92" fmla="*/ 10 w 336"/>
                <a:gd name="T93" fmla="*/ 307 h 336"/>
                <a:gd name="T94" fmla="*/ 9 w 336"/>
                <a:gd name="T95" fmla="*/ 336 h 336"/>
                <a:gd name="T96" fmla="*/ 7 w 336"/>
                <a:gd name="T97" fmla="*/ 333 h 336"/>
                <a:gd name="T98" fmla="*/ 7 w 336"/>
                <a:gd name="T99" fmla="*/ 308 h 336"/>
                <a:gd name="T100" fmla="*/ 8 w 336"/>
                <a:gd name="T101" fmla="*/ 28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36" h="336">
                  <a:moveTo>
                    <a:pt x="8" y="280"/>
                  </a:moveTo>
                  <a:cubicBezTo>
                    <a:pt x="15" y="272"/>
                    <a:pt x="26" y="275"/>
                    <a:pt x="36" y="279"/>
                  </a:cubicBezTo>
                  <a:cubicBezTo>
                    <a:pt x="46" y="282"/>
                    <a:pt x="55" y="285"/>
                    <a:pt x="61" y="279"/>
                  </a:cubicBezTo>
                  <a:cubicBezTo>
                    <a:pt x="67" y="273"/>
                    <a:pt x="64" y="264"/>
                    <a:pt x="61" y="254"/>
                  </a:cubicBezTo>
                  <a:cubicBezTo>
                    <a:pt x="58" y="244"/>
                    <a:pt x="54" y="233"/>
                    <a:pt x="62" y="225"/>
                  </a:cubicBezTo>
                  <a:cubicBezTo>
                    <a:pt x="70" y="218"/>
                    <a:pt x="80" y="221"/>
                    <a:pt x="91" y="224"/>
                  </a:cubicBezTo>
                  <a:cubicBezTo>
                    <a:pt x="100" y="227"/>
                    <a:pt x="109" y="230"/>
                    <a:pt x="115" y="224"/>
                  </a:cubicBezTo>
                  <a:cubicBezTo>
                    <a:pt x="121" y="218"/>
                    <a:pt x="118" y="209"/>
                    <a:pt x="115" y="200"/>
                  </a:cubicBezTo>
                  <a:cubicBezTo>
                    <a:pt x="112" y="189"/>
                    <a:pt x="109" y="179"/>
                    <a:pt x="117" y="171"/>
                  </a:cubicBezTo>
                  <a:cubicBezTo>
                    <a:pt x="124" y="163"/>
                    <a:pt x="135" y="167"/>
                    <a:pt x="145" y="170"/>
                  </a:cubicBezTo>
                  <a:cubicBezTo>
                    <a:pt x="155" y="173"/>
                    <a:pt x="164" y="176"/>
                    <a:pt x="170" y="170"/>
                  </a:cubicBezTo>
                  <a:cubicBezTo>
                    <a:pt x="176" y="164"/>
                    <a:pt x="173" y="155"/>
                    <a:pt x="170" y="145"/>
                  </a:cubicBezTo>
                  <a:cubicBezTo>
                    <a:pt x="167" y="135"/>
                    <a:pt x="163" y="124"/>
                    <a:pt x="171" y="117"/>
                  </a:cubicBezTo>
                  <a:cubicBezTo>
                    <a:pt x="179" y="109"/>
                    <a:pt x="189" y="112"/>
                    <a:pt x="199" y="116"/>
                  </a:cubicBezTo>
                  <a:cubicBezTo>
                    <a:pt x="209" y="119"/>
                    <a:pt x="218" y="121"/>
                    <a:pt x="224" y="115"/>
                  </a:cubicBezTo>
                  <a:cubicBezTo>
                    <a:pt x="230" y="110"/>
                    <a:pt x="227" y="100"/>
                    <a:pt x="224" y="91"/>
                  </a:cubicBezTo>
                  <a:cubicBezTo>
                    <a:pt x="221" y="81"/>
                    <a:pt x="218" y="70"/>
                    <a:pt x="225" y="62"/>
                  </a:cubicBezTo>
                  <a:cubicBezTo>
                    <a:pt x="233" y="55"/>
                    <a:pt x="244" y="58"/>
                    <a:pt x="254" y="61"/>
                  </a:cubicBezTo>
                  <a:cubicBezTo>
                    <a:pt x="263" y="64"/>
                    <a:pt x="273" y="67"/>
                    <a:pt x="278" y="61"/>
                  </a:cubicBezTo>
                  <a:cubicBezTo>
                    <a:pt x="284" y="55"/>
                    <a:pt x="282" y="46"/>
                    <a:pt x="279" y="36"/>
                  </a:cubicBezTo>
                  <a:cubicBezTo>
                    <a:pt x="275" y="26"/>
                    <a:pt x="272" y="15"/>
                    <a:pt x="280" y="8"/>
                  </a:cubicBezTo>
                  <a:cubicBezTo>
                    <a:pt x="287" y="0"/>
                    <a:pt x="298" y="4"/>
                    <a:pt x="308" y="7"/>
                  </a:cubicBezTo>
                  <a:cubicBezTo>
                    <a:pt x="318" y="10"/>
                    <a:pt x="327" y="13"/>
                    <a:pt x="333" y="7"/>
                  </a:cubicBezTo>
                  <a:cubicBezTo>
                    <a:pt x="336" y="10"/>
                    <a:pt x="336" y="10"/>
                    <a:pt x="336" y="10"/>
                  </a:cubicBezTo>
                  <a:cubicBezTo>
                    <a:pt x="328" y="17"/>
                    <a:pt x="317" y="14"/>
                    <a:pt x="307" y="11"/>
                  </a:cubicBezTo>
                  <a:cubicBezTo>
                    <a:pt x="297" y="8"/>
                    <a:pt x="288" y="5"/>
                    <a:pt x="282" y="11"/>
                  </a:cubicBezTo>
                  <a:cubicBezTo>
                    <a:pt x="276" y="17"/>
                    <a:pt x="279" y="26"/>
                    <a:pt x="282" y="35"/>
                  </a:cubicBezTo>
                  <a:cubicBezTo>
                    <a:pt x="286" y="46"/>
                    <a:pt x="289" y="56"/>
                    <a:pt x="281" y="64"/>
                  </a:cubicBezTo>
                  <a:cubicBezTo>
                    <a:pt x="274" y="72"/>
                    <a:pt x="263" y="68"/>
                    <a:pt x="253" y="65"/>
                  </a:cubicBezTo>
                  <a:cubicBezTo>
                    <a:pt x="243" y="62"/>
                    <a:pt x="234" y="59"/>
                    <a:pt x="228" y="65"/>
                  </a:cubicBezTo>
                  <a:cubicBezTo>
                    <a:pt x="222" y="71"/>
                    <a:pt x="225" y="80"/>
                    <a:pt x="228" y="90"/>
                  </a:cubicBezTo>
                  <a:cubicBezTo>
                    <a:pt x="231" y="100"/>
                    <a:pt x="235" y="111"/>
                    <a:pt x="227" y="118"/>
                  </a:cubicBezTo>
                  <a:cubicBezTo>
                    <a:pt x="219" y="126"/>
                    <a:pt x="209" y="123"/>
                    <a:pt x="198" y="119"/>
                  </a:cubicBezTo>
                  <a:cubicBezTo>
                    <a:pt x="189" y="116"/>
                    <a:pt x="180" y="113"/>
                    <a:pt x="174" y="119"/>
                  </a:cubicBezTo>
                  <a:cubicBezTo>
                    <a:pt x="168" y="125"/>
                    <a:pt x="171" y="134"/>
                    <a:pt x="174" y="144"/>
                  </a:cubicBezTo>
                  <a:cubicBezTo>
                    <a:pt x="177" y="154"/>
                    <a:pt x="180" y="165"/>
                    <a:pt x="173" y="173"/>
                  </a:cubicBezTo>
                  <a:cubicBezTo>
                    <a:pt x="165" y="180"/>
                    <a:pt x="154" y="177"/>
                    <a:pt x="144" y="174"/>
                  </a:cubicBezTo>
                  <a:cubicBezTo>
                    <a:pt x="134" y="171"/>
                    <a:pt x="125" y="168"/>
                    <a:pt x="119" y="174"/>
                  </a:cubicBezTo>
                  <a:cubicBezTo>
                    <a:pt x="113" y="180"/>
                    <a:pt x="116" y="189"/>
                    <a:pt x="119" y="198"/>
                  </a:cubicBezTo>
                  <a:cubicBezTo>
                    <a:pt x="122" y="209"/>
                    <a:pt x="126" y="219"/>
                    <a:pt x="118" y="227"/>
                  </a:cubicBezTo>
                  <a:cubicBezTo>
                    <a:pt x="111" y="235"/>
                    <a:pt x="100" y="231"/>
                    <a:pt x="90" y="228"/>
                  </a:cubicBezTo>
                  <a:cubicBezTo>
                    <a:pt x="80" y="225"/>
                    <a:pt x="71" y="222"/>
                    <a:pt x="65" y="228"/>
                  </a:cubicBezTo>
                  <a:cubicBezTo>
                    <a:pt x="59" y="234"/>
                    <a:pt x="62" y="243"/>
                    <a:pt x="65" y="253"/>
                  </a:cubicBezTo>
                  <a:cubicBezTo>
                    <a:pt x="68" y="263"/>
                    <a:pt x="71" y="274"/>
                    <a:pt x="64" y="281"/>
                  </a:cubicBezTo>
                  <a:cubicBezTo>
                    <a:pt x="56" y="289"/>
                    <a:pt x="45" y="286"/>
                    <a:pt x="35" y="282"/>
                  </a:cubicBezTo>
                  <a:cubicBezTo>
                    <a:pt x="26" y="279"/>
                    <a:pt x="17" y="277"/>
                    <a:pt x="11" y="283"/>
                  </a:cubicBezTo>
                  <a:cubicBezTo>
                    <a:pt x="5" y="288"/>
                    <a:pt x="7" y="298"/>
                    <a:pt x="10" y="307"/>
                  </a:cubicBezTo>
                  <a:cubicBezTo>
                    <a:pt x="14" y="317"/>
                    <a:pt x="17" y="328"/>
                    <a:pt x="9" y="336"/>
                  </a:cubicBezTo>
                  <a:cubicBezTo>
                    <a:pt x="7" y="333"/>
                    <a:pt x="7" y="333"/>
                    <a:pt x="7" y="333"/>
                  </a:cubicBezTo>
                  <a:cubicBezTo>
                    <a:pt x="13" y="327"/>
                    <a:pt x="10" y="318"/>
                    <a:pt x="7" y="308"/>
                  </a:cubicBezTo>
                  <a:cubicBezTo>
                    <a:pt x="3" y="298"/>
                    <a:pt x="0" y="287"/>
                    <a:pt x="8" y="28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6370637" y="1084263"/>
              <a:ext cx="1590675" cy="1590675"/>
            </a:xfrm>
            <a:custGeom>
              <a:avLst/>
              <a:gdLst>
                <a:gd name="T0" fmla="*/ 727 w 762"/>
                <a:gd name="T1" fmla="*/ 35 h 762"/>
                <a:gd name="T2" fmla="*/ 727 w 762"/>
                <a:gd name="T3" fmla="*/ 163 h 762"/>
                <a:gd name="T4" fmla="*/ 163 w 762"/>
                <a:gd name="T5" fmla="*/ 727 h 762"/>
                <a:gd name="T6" fmla="*/ 36 w 762"/>
                <a:gd name="T7" fmla="*/ 727 h 762"/>
                <a:gd name="T8" fmla="*/ 36 w 762"/>
                <a:gd name="T9" fmla="*/ 727 h 762"/>
                <a:gd name="T10" fmla="*/ 36 w 762"/>
                <a:gd name="T11" fmla="*/ 599 h 762"/>
                <a:gd name="T12" fmla="*/ 599 w 762"/>
                <a:gd name="T13" fmla="*/ 35 h 762"/>
                <a:gd name="T14" fmla="*/ 727 w 762"/>
                <a:gd name="T15" fmla="*/ 35 h 7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62" h="762">
                  <a:moveTo>
                    <a:pt x="727" y="35"/>
                  </a:moveTo>
                  <a:cubicBezTo>
                    <a:pt x="762" y="71"/>
                    <a:pt x="762" y="128"/>
                    <a:pt x="727" y="163"/>
                  </a:cubicBezTo>
                  <a:cubicBezTo>
                    <a:pt x="163" y="727"/>
                    <a:pt x="163" y="727"/>
                    <a:pt x="163" y="727"/>
                  </a:cubicBezTo>
                  <a:cubicBezTo>
                    <a:pt x="128" y="762"/>
                    <a:pt x="71" y="762"/>
                    <a:pt x="36" y="727"/>
                  </a:cubicBezTo>
                  <a:cubicBezTo>
                    <a:pt x="36" y="727"/>
                    <a:pt x="36" y="727"/>
                    <a:pt x="36" y="727"/>
                  </a:cubicBezTo>
                  <a:cubicBezTo>
                    <a:pt x="0" y="691"/>
                    <a:pt x="0" y="634"/>
                    <a:pt x="36" y="599"/>
                  </a:cubicBezTo>
                  <a:cubicBezTo>
                    <a:pt x="599" y="35"/>
                    <a:pt x="599" y="35"/>
                    <a:pt x="599" y="35"/>
                  </a:cubicBezTo>
                  <a:cubicBezTo>
                    <a:pt x="635" y="0"/>
                    <a:pt x="692" y="0"/>
                    <a:pt x="727" y="3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8306592" y="1171575"/>
              <a:ext cx="950913" cy="954088"/>
            </a:xfrm>
            <a:custGeom>
              <a:avLst/>
              <a:gdLst>
                <a:gd name="T0" fmla="*/ 421 w 456"/>
                <a:gd name="T1" fmla="*/ 35 h 457"/>
                <a:gd name="T2" fmla="*/ 421 w 456"/>
                <a:gd name="T3" fmla="*/ 163 h 457"/>
                <a:gd name="T4" fmla="*/ 162 w 456"/>
                <a:gd name="T5" fmla="*/ 422 h 457"/>
                <a:gd name="T6" fmla="*/ 35 w 456"/>
                <a:gd name="T7" fmla="*/ 422 h 457"/>
                <a:gd name="T8" fmla="*/ 35 w 456"/>
                <a:gd name="T9" fmla="*/ 422 h 457"/>
                <a:gd name="T10" fmla="*/ 35 w 456"/>
                <a:gd name="T11" fmla="*/ 294 h 457"/>
                <a:gd name="T12" fmla="*/ 294 w 456"/>
                <a:gd name="T13" fmla="*/ 35 h 457"/>
                <a:gd name="T14" fmla="*/ 421 w 456"/>
                <a:gd name="T15" fmla="*/ 35 h 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6" h="457">
                  <a:moveTo>
                    <a:pt x="421" y="35"/>
                  </a:moveTo>
                  <a:cubicBezTo>
                    <a:pt x="456" y="71"/>
                    <a:pt x="456" y="128"/>
                    <a:pt x="421" y="163"/>
                  </a:cubicBezTo>
                  <a:cubicBezTo>
                    <a:pt x="162" y="422"/>
                    <a:pt x="162" y="422"/>
                    <a:pt x="162" y="422"/>
                  </a:cubicBezTo>
                  <a:cubicBezTo>
                    <a:pt x="127" y="457"/>
                    <a:pt x="70" y="457"/>
                    <a:pt x="35" y="422"/>
                  </a:cubicBezTo>
                  <a:cubicBezTo>
                    <a:pt x="35" y="422"/>
                    <a:pt x="35" y="422"/>
                    <a:pt x="35" y="422"/>
                  </a:cubicBezTo>
                  <a:cubicBezTo>
                    <a:pt x="0" y="387"/>
                    <a:pt x="0" y="329"/>
                    <a:pt x="35" y="294"/>
                  </a:cubicBezTo>
                  <a:cubicBezTo>
                    <a:pt x="294" y="35"/>
                    <a:pt x="294" y="35"/>
                    <a:pt x="294" y="35"/>
                  </a:cubicBezTo>
                  <a:cubicBezTo>
                    <a:pt x="329" y="0"/>
                    <a:pt x="386" y="0"/>
                    <a:pt x="421" y="3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3743324" y="1357313"/>
              <a:ext cx="1344612" cy="1343025"/>
            </a:xfrm>
            <a:custGeom>
              <a:avLst/>
              <a:gdLst>
                <a:gd name="T0" fmla="*/ 609 w 644"/>
                <a:gd name="T1" fmla="*/ 35 h 643"/>
                <a:gd name="T2" fmla="*/ 609 w 644"/>
                <a:gd name="T3" fmla="*/ 163 h 643"/>
                <a:gd name="T4" fmla="*/ 163 w 644"/>
                <a:gd name="T5" fmla="*/ 608 h 643"/>
                <a:gd name="T6" fmla="*/ 36 w 644"/>
                <a:gd name="T7" fmla="*/ 608 h 643"/>
                <a:gd name="T8" fmla="*/ 36 w 644"/>
                <a:gd name="T9" fmla="*/ 608 h 643"/>
                <a:gd name="T10" fmla="*/ 36 w 644"/>
                <a:gd name="T11" fmla="*/ 481 h 643"/>
                <a:gd name="T12" fmla="*/ 481 w 644"/>
                <a:gd name="T13" fmla="*/ 35 h 643"/>
                <a:gd name="T14" fmla="*/ 609 w 644"/>
                <a:gd name="T15" fmla="*/ 35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44" h="643">
                  <a:moveTo>
                    <a:pt x="609" y="35"/>
                  </a:moveTo>
                  <a:cubicBezTo>
                    <a:pt x="644" y="70"/>
                    <a:pt x="644" y="127"/>
                    <a:pt x="609" y="163"/>
                  </a:cubicBezTo>
                  <a:cubicBezTo>
                    <a:pt x="163" y="608"/>
                    <a:pt x="163" y="608"/>
                    <a:pt x="163" y="608"/>
                  </a:cubicBezTo>
                  <a:cubicBezTo>
                    <a:pt x="128" y="643"/>
                    <a:pt x="71" y="643"/>
                    <a:pt x="36" y="608"/>
                  </a:cubicBezTo>
                  <a:cubicBezTo>
                    <a:pt x="36" y="608"/>
                    <a:pt x="36" y="608"/>
                    <a:pt x="36" y="608"/>
                  </a:cubicBezTo>
                  <a:cubicBezTo>
                    <a:pt x="0" y="573"/>
                    <a:pt x="0" y="516"/>
                    <a:pt x="36" y="481"/>
                  </a:cubicBezTo>
                  <a:cubicBezTo>
                    <a:pt x="481" y="35"/>
                    <a:pt x="481" y="35"/>
                    <a:pt x="481" y="35"/>
                  </a:cubicBezTo>
                  <a:cubicBezTo>
                    <a:pt x="516" y="0"/>
                    <a:pt x="573" y="0"/>
                    <a:pt x="609" y="3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6724649" y="4189412"/>
              <a:ext cx="1344612" cy="1343025"/>
            </a:xfrm>
            <a:custGeom>
              <a:avLst/>
              <a:gdLst>
                <a:gd name="T0" fmla="*/ 609 w 644"/>
                <a:gd name="T1" fmla="*/ 35 h 643"/>
                <a:gd name="T2" fmla="*/ 609 w 644"/>
                <a:gd name="T3" fmla="*/ 163 h 643"/>
                <a:gd name="T4" fmla="*/ 163 w 644"/>
                <a:gd name="T5" fmla="*/ 608 h 643"/>
                <a:gd name="T6" fmla="*/ 35 w 644"/>
                <a:gd name="T7" fmla="*/ 608 h 643"/>
                <a:gd name="T8" fmla="*/ 35 w 644"/>
                <a:gd name="T9" fmla="*/ 608 h 643"/>
                <a:gd name="T10" fmla="*/ 35 w 644"/>
                <a:gd name="T11" fmla="*/ 480 h 643"/>
                <a:gd name="T12" fmla="*/ 481 w 644"/>
                <a:gd name="T13" fmla="*/ 35 h 643"/>
                <a:gd name="T14" fmla="*/ 609 w 644"/>
                <a:gd name="T15" fmla="*/ 35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44" h="643">
                  <a:moveTo>
                    <a:pt x="609" y="35"/>
                  </a:moveTo>
                  <a:cubicBezTo>
                    <a:pt x="644" y="70"/>
                    <a:pt x="644" y="127"/>
                    <a:pt x="609" y="163"/>
                  </a:cubicBezTo>
                  <a:cubicBezTo>
                    <a:pt x="163" y="608"/>
                    <a:pt x="163" y="608"/>
                    <a:pt x="163" y="608"/>
                  </a:cubicBezTo>
                  <a:cubicBezTo>
                    <a:pt x="128" y="643"/>
                    <a:pt x="71" y="643"/>
                    <a:pt x="35" y="608"/>
                  </a:cubicBezTo>
                  <a:cubicBezTo>
                    <a:pt x="35" y="608"/>
                    <a:pt x="35" y="608"/>
                    <a:pt x="35" y="608"/>
                  </a:cubicBezTo>
                  <a:cubicBezTo>
                    <a:pt x="0" y="573"/>
                    <a:pt x="0" y="516"/>
                    <a:pt x="35" y="480"/>
                  </a:cubicBezTo>
                  <a:cubicBezTo>
                    <a:pt x="481" y="35"/>
                    <a:pt x="481" y="35"/>
                    <a:pt x="481" y="35"/>
                  </a:cubicBezTo>
                  <a:cubicBezTo>
                    <a:pt x="516" y="0"/>
                    <a:pt x="573" y="0"/>
                    <a:pt x="609" y="3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2933698" y="3802585"/>
              <a:ext cx="430213" cy="430213"/>
            </a:xfrm>
            <a:custGeom>
              <a:avLst/>
              <a:gdLst>
                <a:gd name="T0" fmla="*/ 170 w 206"/>
                <a:gd name="T1" fmla="*/ 37 h 206"/>
                <a:gd name="T2" fmla="*/ 170 w 206"/>
                <a:gd name="T3" fmla="*/ 170 h 206"/>
                <a:gd name="T4" fmla="*/ 37 w 206"/>
                <a:gd name="T5" fmla="*/ 170 h 206"/>
                <a:gd name="T6" fmla="*/ 37 w 206"/>
                <a:gd name="T7" fmla="*/ 37 h 206"/>
                <a:gd name="T8" fmla="*/ 170 w 206"/>
                <a:gd name="T9" fmla="*/ 37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6">
                  <a:moveTo>
                    <a:pt x="170" y="37"/>
                  </a:moveTo>
                  <a:cubicBezTo>
                    <a:pt x="206" y="74"/>
                    <a:pt x="206" y="133"/>
                    <a:pt x="170" y="170"/>
                  </a:cubicBezTo>
                  <a:cubicBezTo>
                    <a:pt x="133" y="206"/>
                    <a:pt x="73" y="206"/>
                    <a:pt x="37" y="170"/>
                  </a:cubicBezTo>
                  <a:cubicBezTo>
                    <a:pt x="0" y="133"/>
                    <a:pt x="0" y="74"/>
                    <a:pt x="37" y="37"/>
                  </a:cubicBezTo>
                  <a:cubicBezTo>
                    <a:pt x="73" y="0"/>
                    <a:pt x="133" y="0"/>
                    <a:pt x="170" y="3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 noEditPoints="1"/>
            </p:cNvSpPr>
            <p:nvPr/>
          </p:nvSpPr>
          <p:spPr bwMode="auto">
            <a:xfrm>
              <a:off x="5180158" y="948820"/>
              <a:ext cx="330055" cy="301354"/>
            </a:xfrm>
            <a:custGeom>
              <a:avLst/>
              <a:gdLst>
                <a:gd name="T0" fmla="*/ 123 w 245"/>
                <a:gd name="T1" fmla="*/ 223 h 223"/>
                <a:gd name="T2" fmla="*/ 44 w 245"/>
                <a:gd name="T3" fmla="*/ 190 h 223"/>
                <a:gd name="T4" fmla="*/ 44 w 245"/>
                <a:gd name="T5" fmla="*/ 32 h 223"/>
                <a:gd name="T6" fmla="*/ 123 w 245"/>
                <a:gd name="T7" fmla="*/ 0 h 223"/>
                <a:gd name="T8" fmla="*/ 202 w 245"/>
                <a:gd name="T9" fmla="*/ 32 h 223"/>
                <a:gd name="T10" fmla="*/ 202 w 245"/>
                <a:gd name="T11" fmla="*/ 32 h 223"/>
                <a:gd name="T12" fmla="*/ 202 w 245"/>
                <a:gd name="T13" fmla="*/ 190 h 223"/>
                <a:gd name="T14" fmla="*/ 123 w 245"/>
                <a:gd name="T15" fmla="*/ 223 h 223"/>
                <a:gd name="T16" fmla="*/ 123 w 245"/>
                <a:gd name="T17" fmla="*/ 36 h 223"/>
                <a:gd name="T18" fmla="*/ 69 w 245"/>
                <a:gd name="T19" fmla="*/ 58 h 223"/>
                <a:gd name="T20" fmla="*/ 69 w 245"/>
                <a:gd name="T21" fmla="*/ 165 h 223"/>
                <a:gd name="T22" fmla="*/ 123 w 245"/>
                <a:gd name="T23" fmla="*/ 187 h 223"/>
                <a:gd name="T24" fmla="*/ 176 w 245"/>
                <a:gd name="T25" fmla="*/ 165 h 223"/>
                <a:gd name="T26" fmla="*/ 176 w 245"/>
                <a:gd name="T27" fmla="*/ 58 h 223"/>
                <a:gd name="T28" fmla="*/ 123 w 245"/>
                <a:gd name="T29" fmla="*/ 36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45" h="223">
                  <a:moveTo>
                    <a:pt x="123" y="223"/>
                  </a:moveTo>
                  <a:cubicBezTo>
                    <a:pt x="93" y="223"/>
                    <a:pt x="65" y="212"/>
                    <a:pt x="44" y="190"/>
                  </a:cubicBezTo>
                  <a:cubicBezTo>
                    <a:pt x="0" y="147"/>
                    <a:pt x="0" y="76"/>
                    <a:pt x="44" y="32"/>
                  </a:cubicBezTo>
                  <a:cubicBezTo>
                    <a:pt x="65" y="11"/>
                    <a:pt x="93" y="0"/>
                    <a:pt x="123" y="0"/>
                  </a:cubicBezTo>
                  <a:cubicBezTo>
                    <a:pt x="153" y="0"/>
                    <a:pt x="181" y="11"/>
                    <a:pt x="202" y="32"/>
                  </a:cubicBezTo>
                  <a:cubicBezTo>
                    <a:pt x="202" y="32"/>
                    <a:pt x="202" y="32"/>
                    <a:pt x="202" y="32"/>
                  </a:cubicBezTo>
                  <a:cubicBezTo>
                    <a:pt x="245" y="76"/>
                    <a:pt x="245" y="147"/>
                    <a:pt x="202" y="190"/>
                  </a:cubicBezTo>
                  <a:cubicBezTo>
                    <a:pt x="181" y="212"/>
                    <a:pt x="153" y="223"/>
                    <a:pt x="123" y="223"/>
                  </a:cubicBezTo>
                  <a:close/>
                  <a:moveTo>
                    <a:pt x="123" y="36"/>
                  </a:moveTo>
                  <a:cubicBezTo>
                    <a:pt x="103" y="36"/>
                    <a:pt x="84" y="43"/>
                    <a:pt x="69" y="58"/>
                  </a:cubicBezTo>
                  <a:cubicBezTo>
                    <a:pt x="40" y="87"/>
                    <a:pt x="40" y="135"/>
                    <a:pt x="69" y="165"/>
                  </a:cubicBezTo>
                  <a:cubicBezTo>
                    <a:pt x="84" y="179"/>
                    <a:pt x="103" y="187"/>
                    <a:pt x="123" y="187"/>
                  </a:cubicBezTo>
                  <a:cubicBezTo>
                    <a:pt x="143" y="187"/>
                    <a:pt x="162" y="179"/>
                    <a:pt x="176" y="165"/>
                  </a:cubicBezTo>
                  <a:cubicBezTo>
                    <a:pt x="206" y="135"/>
                    <a:pt x="206" y="87"/>
                    <a:pt x="176" y="58"/>
                  </a:cubicBezTo>
                  <a:cubicBezTo>
                    <a:pt x="162" y="43"/>
                    <a:pt x="143" y="36"/>
                    <a:pt x="123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auto">
            <a:xfrm>
              <a:off x="7873998" y="730250"/>
              <a:ext cx="430213" cy="430213"/>
            </a:xfrm>
            <a:custGeom>
              <a:avLst/>
              <a:gdLst>
                <a:gd name="T0" fmla="*/ 169 w 206"/>
                <a:gd name="T1" fmla="*/ 37 h 206"/>
                <a:gd name="T2" fmla="*/ 169 w 206"/>
                <a:gd name="T3" fmla="*/ 170 h 206"/>
                <a:gd name="T4" fmla="*/ 37 w 206"/>
                <a:gd name="T5" fmla="*/ 170 h 206"/>
                <a:gd name="T6" fmla="*/ 37 w 206"/>
                <a:gd name="T7" fmla="*/ 37 h 206"/>
                <a:gd name="T8" fmla="*/ 169 w 206"/>
                <a:gd name="T9" fmla="*/ 37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6">
                  <a:moveTo>
                    <a:pt x="169" y="37"/>
                  </a:moveTo>
                  <a:cubicBezTo>
                    <a:pt x="206" y="74"/>
                    <a:pt x="206" y="133"/>
                    <a:pt x="169" y="170"/>
                  </a:cubicBezTo>
                  <a:cubicBezTo>
                    <a:pt x="133" y="206"/>
                    <a:pt x="73" y="206"/>
                    <a:pt x="37" y="170"/>
                  </a:cubicBezTo>
                  <a:cubicBezTo>
                    <a:pt x="0" y="133"/>
                    <a:pt x="0" y="74"/>
                    <a:pt x="37" y="37"/>
                  </a:cubicBezTo>
                  <a:cubicBezTo>
                    <a:pt x="73" y="0"/>
                    <a:pt x="133" y="0"/>
                    <a:pt x="169" y="3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6"/>
            <p:cNvSpPr>
              <a:spLocks/>
            </p:cNvSpPr>
            <p:nvPr/>
          </p:nvSpPr>
          <p:spPr bwMode="auto">
            <a:xfrm>
              <a:off x="6345237" y="5465761"/>
              <a:ext cx="430213" cy="430213"/>
            </a:xfrm>
            <a:custGeom>
              <a:avLst/>
              <a:gdLst>
                <a:gd name="T0" fmla="*/ 170 w 206"/>
                <a:gd name="T1" fmla="*/ 37 h 206"/>
                <a:gd name="T2" fmla="*/ 170 w 206"/>
                <a:gd name="T3" fmla="*/ 170 h 206"/>
                <a:gd name="T4" fmla="*/ 37 w 206"/>
                <a:gd name="T5" fmla="*/ 170 h 206"/>
                <a:gd name="T6" fmla="*/ 37 w 206"/>
                <a:gd name="T7" fmla="*/ 37 h 206"/>
                <a:gd name="T8" fmla="*/ 170 w 206"/>
                <a:gd name="T9" fmla="*/ 37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6">
                  <a:moveTo>
                    <a:pt x="170" y="37"/>
                  </a:moveTo>
                  <a:cubicBezTo>
                    <a:pt x="206" y="74"/>
                    <a:pt x="206" y="133"/>
                    <a:pt x="170" y="170"/>
                  </a:cubicBezTo>
                  <a:cubicBezTo>
                    <a:pt x="133" y="206"/>
                    <a:pt x="73" y="206"/>
                    <a:pt x="37" y="170"/>
                  </a:cubicBezTo>
                  <a:cubicBezTo>
                    <a:pt x="0" y="133"/>
                    <a:pt x="0" y="74"/>
                    <a:pt x="37" y="37"/>
                  </a:cubicBezTo>
                  <a:cubicBezTo>
                    <a:pt x="73" y="0"/>
                    <a:pt x="133" y="0"/>
                    <a:pt x="170" y="3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3"/>
            <p:cNvSpPr>
              <a:spLocks noEditPoints="1"/>
            </p:cNvSpPr>
            <p:nvPr/>
          </p:nvSpPr>
          <p:spPr bwMode="auto">
            <a:xfrm>
              <a:off x="5051425" y="5585890"/>
              <a:ext cx="330055" cy="301354"/>
            </a:xfrm>
            <a:custGeom>
              <a:avLst/>
              <a:gdLst>
                <a:gd name="T0" fmla="*/ 123 w 245"/>
                <a:gd name="T1" fmla="*/ 223 h 223"/>
                <a:gd name="T2" fmla="*/ 44 w 245"/>
                <a:gd name="T3" fmla="*/ 190 h 223"/>
                <a:gd name="T4" fmla="*/ 44 w 245"/>
                <a:gd name="T5" fmla="*/ 32 h 223"/>
                <a:gd name="T6" fmla="*/ 123 w 245"/>
                <a:gd name="T7" fmla="*/ 0 h 223"/>
                <a:gd name="T8" fmla="*/ 202 w 245"/>
                <a:gd name="T9" fmla="*/ 32 h 223"/>
                <a:gd name="T10" fmla="*/ 202 w 245"/>
                <a:gd name="T11" fmla="*/ 32 h 223"/>
                <a:gd name="T12" fmla="*/ 202 w 245"/>
                <a:gd name="T13" fmla="*/ 190 h 223"/>
                <a:gd name="T14" fmla="*/ 123 w 245"/>
                <a:gd name="T15" fmla="*/ 223 h 223"/>
                <a:gd name="T16" fmla="*/ 123 w 245"/>
                <a:gd name="T17" fmla="*/ 36 h 223"/>
                <a:gd name="T18" fmla="*/ 69 w 245"/>
                <a:gd name="T19" fmla="*/ 58 h 223"/>
                <a:gd name="T20" fmla="*/ 69 w 245"/>
                <a:gd name="T21" fmla="*/ 165 h 223"/>
                <a:gd name="T22" fmla="*/ 123 w 245"/>
                <a:gd name="T23" fmla="*/ 187 h 223"/>
                <a:gd name="T24" fmla="*/ 176 w 245"/>
                <a:gd name="T25" fmla="*/ 165 h 223"/>
                <a:gd name="T26" fmla="*/ 176 w 245"/>
                <a:gd name="T27" fmla="*/ 58 h 223"/>
                <a:gd name="T28" fmla="*/ 123 w 245"/>
                <a:gd name="T29" fmla="*/ 36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45" h="223">
                  <a:moveTo>
                    <a:pt x="123" y="223"/>
                  </a:moveTo>
                  <a:cubicBezTo>
                    <a:pt x="93" y="223"/>
                    <a:pt x="65" y="212"/>
                    <a:pt x="44" y="190"/>
                  </a:cubicBezTo>
                  <a:cubicBezTo>
                    <a:pt x="0" y="147"/>
                    <a:pt x="0" y="76"/>
                    <a:pt x="44" y="32"/>
                  </a:cubicBezTo>
                  <a:cubicBezTo>
                    <a:pt x="65" y="11"/>
                    <a:pt x="93" y="0"/>
                    <a:pt x="123" y="0"/>
                  </a:cubicBezTo>
                  <a:cubicBezTo>
                    <a:pt x="153" y="0"/>
                    <a:pt x="181" y="11"/>
                    <a:pt x="202" y="32"/>
                  </a:cubicBezTo>
                  <a:cubicBezTo>
                    <a:pt x="202" y="32"/>
                    <a:pt x="202" y="32"/>
                    <a:pt x="202" y="32"/>
                  </a:cubicBezTo>
                  <a:cubicBezTo>
                    <a:pt x="245" y="76"/>
                    <a:pt x="245" y="147"/>
                    <a:pt x="202" y="190"/>
                  </a:cubicBezTo>
                  <a:cubicBezTo>
                    <a:pt x="181" y="212"/>
                    <a:pt x="153" y="223"/>
                    <a:pt x="123" y="223"/>
                  </a:cubicBezTo>
                  <a:close/>
                  <a:moveTo>
                    <a:pt x="123" y="36"/>
                  </a:moveTo>
                  <a:cubicBezTo>
                    <a:pt x="103" y="36"/>
                    <a:pt x="84" y="43"/>
                    <a:pt x="69" y="58"/>
                  </a:cubicBezTo>
                  <a:cubicBezTo>
                    <a:pt x="40" y="87"/>
                    <a:pt x="40" y="135"/>
                    <a:pt x="69" y="165"/>
                  </a:cubicBezTo>
                  <a:cubicBezTo>
                    <a:pt x="84" y="179"/>
                    <a:pt x="103" y="187"/>
                    <a:pt x="123" y="187"/>
                  </a:cubicBezTo>
                  <a:cubicBezTo>
                    <a:pt x="143" y="187"/>
                    <a:pt x="162" y="179"/>
                    <a:pt x="176" y="165"/>
                  </a:cubicBezTo>
                  <a:cubicBezTo>
                    <a:pt x="206" y="135"/>
                    <a:pt x="206" y="87"/>
                    <a:pt x="176" y="58"/>
                  </a:cubicBezTo>
                  <a:cubicBezTo>
                    <a:pt x="162" y="43"/>
                    <a:pt x="143" y="36"/>
                    <a:pt x="123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9"/>
            <p:cNvSpPr>
              <a:spLocks/>
            </p:cNvSpPr>
            <p:nvPr/>
          </p:nvSpPr>
          <p:spPr bwMode="auto">
            <a:xfrm>
              <a:off x="8183994" y="3779475"/>
              <a:ext cx="950913" cy="954088"/>
            </a:xfrm>
            <a:custGeom>
              <a:avLst/>
              <a:gdLst>
                <a:gd name="T0" fmla="*/ 421 w 456"/>
                <a:gd name="T1" fmla="*/ 35 h 457"/>
                <a:gd name="T2" fmla="*/ 421 w 456"/>
                <a:gd name="T3" fmla="*/ 163 h 457"/>
                <a:gd name="T4" fmla="*/ 162 w 456"/>
                <a:gd name="T5" fmla="*/ 422 h 457"/>
                <a:gd name="T6" fmla="*/ 35 w 456"/>
                <a:gd name="T7" fmla="*/ 422 h 457"/>
                <a:gd name="T8" fmla="*/ 35 w 456"/>
                <a:gd name="T9" fmla="*/ 422 h 457"/>
                <a:gd name="T10" fmla="*/ 35 w 456"/>
                <a:gd name="T11" fmla="*/ 294 h 457"/>
                <a:gd name="T12" fmla="*/ 294 w 456"/>
                <a:gd name="T13" fmla="*/ 35 h 457"/>
                <a:gd name="T14" fmla="*/ 421 w 456"/>
                <a:gd name="T15" fmla="*/ 35 h 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6" h="457">
                  <a:moveTo>
                    <a:pt x="421" y="35"/>
                  </a:moveTo>
                  <a:cubicBezTo>
                    <a:pt x="456" y="71"/>
                    <a:pt x="456" y="128"/>
                    <a:pt x="421" y="163"/>
                  </a:cubicBezTo>
                  <a:cubicBezTo>
                    <a:pt x="162" y="422"/>
                    <a:pt x="162" y="422"/>
                    <a:pt x="162" y="422"/>
                  </a:cubicBezTo>
                  <a:cubicBezTo>
                    <a:pt x="127" y="457"/>
                    <a:pt x="70" y="457"/>
                    <a:pt x="35" y="422"/>
                  </a:cubicBezTo>
                  <a:cubicBezTo>
                    <a:pt x="35" y="422"/>
                    <a:pt x="35" y="422"/>
                    <a:pt x="35" y="422"/>
                  </a:cubicBezTo>
                  <a:cubicBezTo>
                    <a:pt x="0" y="387"/>
                    <a:pt x="0" y="329"/>
                    <a:pt x="35" y="294"/>
                  </a:cubicBezTo>
                  <a:cubicBezTo>
                    <a:pt x="294" y="35"/>
                    <a:pt x="294" y="35"/>
                    <a:pt x="294" y="35"/>
                  </a:cubicBezTo>
                  <a:cubicBezTo>
                    <a:pt x="329" y="0"/>
                    <a:pt x="386" y="0"/>
                    <a:pt x="421" y="3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5"/>
            <p:cNvSpPr>
              <a:spLocks/>
            </p:cNvSpPr>
            <p:nvPr/>
          </p:nvSpPr>
          <p:spPr bwMode="auto">
            <a:xfrm>
              <a:off x="9134907" y="3349262"/>
              <a:ext cx="430213" cy="430213"/>
            </a:xfrm>
            <a:custGeom>
              <a:avLst/>
              <a:gdLst>
                <a:gd name="T0" fmla="*/ 169 w 206"/>
                <a:gd name="T1" fmla="*/ 37 h 206"/>
                <a:gd name="T2" fmla="*/ 169 w 206"/>
                <a:gd name="T3" fmla="*/ 170 h 206"/>
                <a:gd name="T4" fmla="*/ 37 w 206"/>
                <a:gd name="T5" fmla="*/ 170 h 206"/>
                <a:gd name="T6" fmla="*/ 37 w 206"/>
                <a:gd name="T7" fmla="*/ 37 h 206"/>
                <a:gd name="T8" fmla="*/ 169 w 206"/>
                <a:gd name="T9" fmla="*/ 37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6">
                  <a:moveTo>
                    <a:pt x="169" y="37"/>
                  </a:moveTo>
                  <a:cubicBezTo>
                    <a:pt x="206" y="74"/>
                    <a:pt x="206" y="133"/>
                    <a:pt x="169" y="170"/>
                  </a:cubicBezTo>
                  <a:cubicBezTo>
                    <a:pt x="133" y="206"/>
                    <a:pt x="73" y="206"/>
                    <a:pt x="37" y="170"/>
                  </a:cubicBezTo>
                  <a:cubicBezTo>
                    <a:pt x="0" y="133"/>
                    <a:pt x="0" y="74"/>
                    <a:pt x="37" y="37"/>
                  </a:cubicBezTo>
                  <a:cubicBezTo>
                    <a:pt x="73" y="0"/>
                    <a:pt x="133" y="0"/>
                    <a:pt x="169" y="3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9"/>
            <p:cNvSpPr>
              <a:spLocks/>
            </p:cNvSpPr>
            <p:nvPr/>
          </p:nvSpPr>
          <p:spPr bwMode="auto">
            <a:xfrm>
              <a:off x="2764576" y="1879599"/>
              <a:ext cx="950913" cy="954088"/>
            </a:xfrm>
            <a:custGeom>
              <a:avLst/>
              <a:gdLst>
                <a:gd name="T0" fmla="*/ 421 w 456"/>
                <a:gd name="T1" fmla="*/ 35 h 457"/>
                <a:gd name="T2" fmla="*/ 421 w 456"/>
                <a:gd name="T3" fmla="*/ 163 h 457"/>
                <a:gd name="T4" fmla="*/ 162 w 456"/>
                <a:gd name="T5" fmla="*/ 422 h 457"/>
                <a:gd name="T6" fmla="*/ 35 w 456"/>
                <a:gd name="T7" fmla="*/ 422 h 457"/>
                <a:gd name="T8" fmla="*/ 35 w 456"/>
                <a:gd name="T9" fmla="*/ 422 h 457"/>
                <a:gd name="T10" fmla="*/ 35 w 456"/>
                <a:gd name="T11" fmla="*/ 294 h 457"/>
                <a:gd name="T12" fmla="*/ 294 w 456"/>
                <a:gd name="T13" fmla="*/ 35 h 457"/>
                <a:gd name="T14" fmla="*/ 421 w 456"/>
                <a:gd name="T15" fmla="*/ 35 h 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6" h="457">
                  <a:moveTo>
                    <a:pt x="421" y="35"/>
                  </a:moveTo>
                  <a:cubicBezTo>
                    <a:pt x="456" y="71"/>
                    <a:pt x="456" y="128"/>
                    <a:pt x="421" y="163"/>
                  </a:cubicBezTo>
                  <a:cubicBezTo>
                    <a:pt x="162" y="422"/>
                    <a:pt x="162" y="422"/>
                    <a:pt x="162" y="422"/>
                  </a:cubicBezTo>
                  <a:cubicBezTo>
                    <a:pt x="127" y="457"/>
                    <a:pt x="70" y="457"/>
                    <a:pt x="35" y="422"/>
                  </a:cubicBezTo>
                  <a:cubicBezTo>
                    <a:pt x="35" y="422"/>
                    <a:pt x="35" y="422"/>
                    <a:pt x="35" y="422"/>
                  </a:cubicBezTo>
                  <a:cubicBezTo>
                    <a:pt x="0" y="387"/>
                    <a:pt x="0" y="329"/>
                    <a:pt x="35" y="294"/>
                  </a:cubicBezTo>
                  <a:cubicBezTo>
                    <a:pt x="294" y="35"/>
                    <a:pt x="294" y="35"/>
                    <a:pt x="294" y="35"/>
                  </a:cubicBezTo>
                  <a:cubicBezTo>
                    <a:pt x="329" y="0"/>
                    <a:pt x="386" y="0"/>
                    <a:pt x="421" y="3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3"/>
            <p:cNvSpPr>
              <a:spLocks noEditPoints="1"/>
            </p:cNvSpPr>
            <p:nvPr/>
          </p:nvSpPr>
          <p:spPr bwMode="auto">
            <a:xfrm>
              <a:off x="2432790" y="2824939"/>
              <a:ext cx="330055" cy="301354"/>
            </a:xfrm>
            <a:custGeom>
              <a:avLst/>
              <a:gdLst>
                <a:gd name="T0" fmla="*/ 123 w 245"/>
                <a:gd name="T1" fmla="*/ 223 h 223"/>
                <a:gd name="T2" fmla="*/ 44 w 245"/>
                <a:gd name="T3" fmla="*/ 190 h 223"/>
                <a:gd name="T4" fmla="*/ 44 w 245"/>
                <a:gd name="T5" fmla="*/ 32 h 223"/>
                <a:gd name="T6" fmla="*/ 123 w 245"/>
                <a:gd name="T7" fmla="*/ 0 h 223"/>
                <a:gd name="T8" fmla="*/ 202 w 245"/>
                <a:gd name="T9" fmla="*/ 32 h 223"/>
                <a:gd name="T10" fmla="*/ 202 w 245"/>
                <a:gd name="T11" fmla="*/ 32 h 223"/>
                <a:gd name="T12" fmla="*/ 202 w 245"/>
                <a:gd name="T13" fmla="*/ 190 h 223"/>
                <a:gd name="T14" fmla="*/ 123 w 245"/>
                <a:gd name="T15" fmla="*/ 223 h 223"/>
                <a:gd name="T16" fmla="*/ 123 w 245"/>
                <a:gd name="T17" fmla="*/ 36 h 223"/>
                <a:gd name="T18" fmla="*/ 69 w 245"/>
                <a:gd name="T19" fmla="*/ 58 h 223"/>
                <a:gd name="T20" fmla="*/ 69 w 245"/>
                <a:gd name="T21" fmla="*/ 165 h 223"/>
                <a:gd name="T22" fmla="*/ 123 w 245"/>
                <a:gd name="T23" fmla="*/ 187 h 223"/>
                <a:gd name="T24" fmla="*/ 176 w 245"/>
                <a:gd name="T25" fmla="*/ 165 h 223"/>
                <a:gd name="T26" fmla="*/ 176 w 245"/>
                <a:gd name="T27" fmla="*/ 58 h 223"/>
                <a:gd name="T28" fmla="*/ 123 w 245"/>
                <a:gd name="T29" fmla="*/ 36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45" h="223">
                  <a:moveTo>
                    <a:pt x="123" y="223"/>
                  </a:moveTo>
                  <a:cubicBezTo>
                    <a:pt x="93" y="223"/>
                    <a:pt x="65" y="212"/>
                    <a:pt x="44" y="190"/>
                  </a:cubicBezTo>
                  <a:cubicBezTo>
                    <a:pt x="0" y="147"/>
                    <a:pt x="0" y="76"/>
                    <a:pt x="44" y="32"/>
                  </a:cubicBezTo>
                  <a:cubicBezTo>
                    <a:pt x="65" y="11"/>
                    <a:pt x="93" y="0"/>
                    <a:pt x="123" y="0"/>
                  </a:cubicBezTo>
                  <a:cubicBezTo>
                    <a:pt x="153" y="0"/>
                    <a:pt x="181" y="11"/>
                    <a:pt x="202" y="32"/>
                  </a:cubicBezTo>
                  <a:cubicBezTo>
                    <a:pt x="202" y="32"/>
                    <a:pt x="202" y="32"/>
                    <a:pt x="202" y="32"/>
                  </a:cubicBezTo>
                  <a:cubicBezTo>
                    <a:pt x="245" y="76"/>
                    <a:pt x="245" y="147"/>
                    <a:pt x="202" y="190"/>
                  </a:cubicBezTo>
                  <a:cubicBezTo>
                    <a:pt x="181" y="212"/>
                    <a:pt x="153" y="223"/>
                    <a:pt x="123" y="223"/>
                  </a:cubicBezTo>
                  <a:close/>
                  <a:moveTo>
                    <a:pt x="123" y="36"/>
                  </a:moveTo>
                  <a:cubicBezTo>
                    <a:pt x="103" y="36"/>
                    <a:pt x="84" y="43"/>
                    <a:pt x="69" y="58"/>
                  </a:cubicBezTo>
                  <a:cubicBezTo>
                    <a:pt x="40" y="87"/>
                    <a:pt x="40" y="135"/>
                    <a:pt x="69" y="165"/>
                  </a:cubicBezTo>
                  <a:cubicBezTo>
                    <a:pt x="84" y="179"/>
                    <a:pt x="103" y="187"/>
                    <a:pt x="123" y="187"/>
                  </a:cubicBezTo>
                  <a:cubicBezTo>
                    <a:pt x="143" y="187"/>
                    <a:pt x="162" y="179"/>
                    <a:pt x="176" y="165"/>
                  </a:cubicBezTo>
                  <a:cubicBezTo>
                    <a:pt x="206" y="135"/>
                    <a:pt x="206" y="87"/>
                    <a:pt x="176" y="58"/>
                  </a:cubicBezTo>
                  <a:cubicBezTo>
                    <a:pt x="162" y="43"/>
                    <a:pt x="143" y="36"/>
                    <a:pt x="123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6"/>
            <p:cNvSpPr>
              <a:spLocks/>
            </p:cNvSpPr>
            <p:nvPr/>
          </p:nvSpPr>
          <p:spPr bwMode="auto">
            <a:xfrm>
              <a:off x="7440141" y="4765674"/>
              <a:ext cx="700088" cy="700088"/>
            </a:xfrm>
            <a:custGeom>
              <a:avLst/>
              <a:gdLst>
                <a:gd name="T0" fmla="*/ 328 w 335"/>
                <a:gd name="T1" fmla="*/ 56 h 335"/>
                <a:gd name="T2" fmla="*/ 299 w 335"/>
                <a:gd name="T3" fmla="*/ 57 h 335"/>
                <a:gd name="T4" fmla="*/ 274 w 335"/>
                <a:gd name="T5" fmla="*/ 57 h 335"/>
                <a:gd name="T6" fmla="*/ 274 w 335"/>
                <a:gd name="T7" fmla="*/ 81 h 335"/>
                <a:gd name="T8" fmla="*/ 273 w 335"/>
                <a:gd name="T9" fmla="*/ 110 h 335"/>
                <a:gd name="T10" fmla="*/ 245 w 335"/>
                <a:gd name="T11" fmla="*/ 111 h 335"/>
                <a:gd name="T12" fmla="*/ 220 w 335"/>
                <a:gd name="T13" fmla="*/ 111 h 335"/>
                <a:gd name="T14" fmla="*/ 220 w 335"/>
                <a:gd name="T15" fmla="*/ 136 h 335"/>
                <a:gd name="T16" fmla="*/ 219 w 335"/>
                <a:gd name="T17" fmla="*/ 164 h 335"/>
                <a:gd name="T18" fmla="*/ 190 w 335"/>
                <a:gd name="T19" fmla="*/ 165 h 335"/>
                <a:gd name="T20" fmla="*/ 166 w 335"/>
                <a:gd name="T21" fmla="*/ 166 h 335"/>
                <a:gd name="T22" fmla="*/ 165 w 335"/>
                <a:gd name="T23" fmla="*/ 190 h 335"/>
                <a:gd name="T24" fmla="*/ 164 w 335"/>
                <a:gd name="T25" fmla="*/ 219 h 335"/>
                <a:gd name="T26" fmla="*/ 136 w 335"/>
                <a:gd name="T27" fmla="*/ 220 h 335"/>
                <a:gd name="T28" fmla="*/ 111 w 335"/>
                <a:gd name="T29" fmla="*/ 220 h 335"/>
                <a:gd name="T30" fmla="*/ 111 w 335"/>
                <a:gd name="T31" fmla="*/ 245 h 335"/>
                <a:gd name="T32" fmla="*/ 110 w 335"/>
                <a:gd name="T33" fmla="*/ 273 h 335"/>
                <a:gd name="T34" fmla="*/ 81 w 335"/>
                <a:gd name="T35" fmla="*/ 274 h 335"/>
                <a:gd name="T36" fmla="*/ 57 w 335"/>
                <a:gd name="T37" fmla="*/ 274 h 335"/>
                <a:gd name="T38" fmla="*/ 57 w 335"/>
                <a:gd name="T39" fmla="*/ 299 h 335"/>
                <a:gd name="T40" fmla="*/ 56 w 335"/>
                <a:gd name="T41" fmla="*/ 327 h 335"/>
                <a:gd name="T42" fmla="*/ 27 w 335"/>
                <a:gd name="T43" fmla="*/ 329 h 335"/>
                <a:gd name="T44" fmla="*/ 2 w 335"/>
                <a:gd name="T45" fmla="*/ 329 h 335"/>
                <a:gd name="T46" fmla="*/ 0 w 335"/>
                <a:gd name="T47" fmla="*/ 326 h 335"/>
                <a:gd name="T48" fmla="*/ 28 w 335"/>
                <a:gd name="T49" fmla="*/ 325 h 335"/>
                <a:gd name="T50" fmla="*/ 53 w 335"/>
                <a:gd name="T51" fmla="*/ 325 h 335"/>
                <a:gd name="T52" fmla="*/ 53 w 335"/>
                <a:gd name="T53" fmla="*/ 300 h 335"/>
                <a:gd name="T54" fmla="*/ 54 w 335"/>
                <a:gd name="T55" fmla="*/ 271 h 335"/>
                <a:gd name="T56" fmla="*/ 83 w 335"/>
                <a:gd name="T57" fmla="*/ 270 h 335"/>
                <a:gd name="T58" fmla="*/ 107 w 335"/>
                <a:gd name="T59" fmla="*/ 270 h 335"/>
                <a:gd name="T60" fmla="*/ 107 w 335"/>
                <a:gd name="T61" fmla="*/ 246 h 335"/>
                <a:gd name="T62" fmla="*/ 108 w 335"/>
                <a:gd name="T63" fmla="*/ 217 h 335"/>
                <a:gd name="T64" fmla="*/ 137 w 335"/>
                <a:gd name="T65" fmla="*/ 216 h 335"/>
                <a:gd name="T66" fmla="*/ 162 w 335"/>
                <a:gd name="T67" fmla="*/ 216 h 335"/>
                <a:gd name="T68" fmla="*/ 162 w 335"/>
                <a:gd name="T69" fmla="*/ 191 h 335"/>
                <a:gd name="T70" fmla="*/ 163 w 335"/>
                <a:gd name="T71" fmla="*/ 163 h 335"/>
                <a:gd name="T72" fmla="*/ 191 w 335"/>
                <a:gd name="T73" fmla="*/ 162 h 335"/>
                <a:gd name="T74" fmla="*/ 216 w 335"/>
                <a:gd name="T75" fmla="*/ 162 h 335"/>
                <a:gd name="T76" fmla="*/ 216 w 335"/>
                <a:gd name="T77" fmla="*/ 137 h 335"/>
                <a:gd name="T78" fmla="*/ 217 w 335"/>
                <a:gd name="T79" fmla="*/ 108 h 335"/>
                <a:gd name="T80" fmla="*/ 246 w 335"/>
                <a:gd name="T81" fmla="*/ 107 h 335"/>
                <a:gd name="T82" fmla="*/ 270 w 335"/>
                <a:gd name="T83" fmla="*/ 107 h 335"/>
                <a:gd name="T84" fmla="*/ 270 w 335"/>
                <a:gd name="T85" fmla="*/ 83 h 335"/>
                <a:gd name="T86" fmla="*/ 271 w 335"/>
                <a:gd name="T87" fmla="*/ 54 h 335"/>
                <a:gd name="T88" fmla="*/ 300 w 335"/>
                <a:gd name="T89" fmla="*/ 53 h 335"/>
                <a:gd name="T90" fmla="*/ 325 w 335"/>
                <a:gd name="T91" fmla="*/ 53 h 335"/>
                <a:gd name="T92" fmla="*/ 325 w 335"/>
                <a:gd name="T93" fmla="*/ 28 h 335"/>
                <a:gd name="T94" fmla="*/ 326 w 335"/>
                <a:gd name="T95" fmla="*/ 0 h 335"/>
                <a:gd name="T96" fmla="*/ 329 w 335"/>
                <a:gd name="T97" fmla="*/ 2 h 335"/>
                <a:gd name="T98" fmla="*/ 329 w 335"/>
                <a:gd name="T99" fmla="*/ 27 h 335"/>
                <a:gd name="T100" fmla="*/ 328 w 335"/>
                <a:gd name="T101" fmla="*/ 56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35" h="335">
                  <a:moveTo>
                    <a:pt x="328" y="56"/>
                  </a:moveTo>
                  <a:cubicBezTo>
                    <a:pt x="320" y="63"/>
                    <a:pt x="309" y="60"/>
                    <a:pt x="299" y="57"/>
                  </a:cubicBezTo>
                  <a:cubicBezTo>
                    <a:pt x="289" y="54"/>
                    <a:pt x="280" y="51"/>
                    <a:pt x="274" y="57"/>
                  </a:cubicBezTo>
                  <a:cubicBezTo>
                    <a:pt x="268" y="63"/>
                    <a:pt x="271" y="72"/>
                    <a:pt x="274" y="81"/>
                  </a:cubicBezTo>
                  <a:cubicBezTo>
                    <a:pt x="277" y="92"/>
                    <a:pt x="281" y="102"/>
                    <a:pt x="273" y="110"/>
                  </a:cubicBezTo>
                  <a:cubicBezTo>
                    <a:pt x="265" y="118"/>
                    <a:pt x="255" y="114"/>
                    <a:pt x="245" y="111"/>
                  </a:cubicBezTo>
                  <a:cubicBezTo>
                    <a:pt x="235" y="108"/>
                    <a:pt x="226" y="105"/>
                    <a:pt x="220" y="111"/>
                  </a:cubicBezTo>
                  <a:cubicBezTo>
                    <a:pt x="214" y="117"/>
                    <a:pt x="217" y="126"/>
                    <a:pt x="220" y="136"/>
                  </a:cubicBezTo>
                  <a:cubicBezTo>
                    <a:pt x="223" y="146"/>
                    <a:pt x="226" y="157"/>
                    <a:pt x="219" y="164"/>
                  </a:cubicBezTo>
                  <a:cubicBezTo>
                    <a:pt x="211" y="172"/>
                    <a:pt x="200" y="169"/>
                    <a:pt x="190" y="165"/>
                  </a:cubicBezTo>
                  <a:cubicBezTo>
                    <a:pt x="181" y="162"/>
                    <a:pt x="171" y="160"/>
                    <a:pt x="166" y="166"/>
                  </a:cubicBezTo>
                  <a:cubicBezTo>
                    <a:pt x="160" y="171"/>
                    <a:pt x="162" y="181"/>
                    <a:pt x="165" y="190"/>
                  </a:cubicBezTo>
                  <a:cubicBezTo>
                    <a:pt x="169" y="200"/>
                    <a:pt x="172" y="211"/>
                    <a:pt x="164" y="219"/>
                  </a:cubicBezTo>
                  <a:cubicBezTo>
                    <a:pt x="157" y="226"/>
                    <a:pt x="146" y="223"/>
                    <a:pt x="136" y="220"/>
                  </a:cubicBezTo>
                  <a:cubicBezTo>
                    <a:pt x="126" y="217"/>
                    <a:pt x="117" y="214"/>
                    <a:pt x="111" y="220"/>
                  </a:cubicBezTo>
                  <a:cubicBezTo>
                    <a:pt x="105" y="226"/>
                    <a:pt x="108" y="235"/>
                    <a:pt x="111" y="245"/>
                  </a:cubicBezTo>
                  <a:cubicBezTo>
                    <a:pt x="114" y="255"/>
                    <a:pt x="118" y="265"/>
                    <a:pt x="110" y="273"/>
                  </a:cubicBezTo>
                  <a:cubicBezTo>
                    <a:pt x="102" y="281"/>
                    <a:pt x="92" y="277"/>
                    <a:pt x="81" y="274"/>
                  </a:cubicBezTo>
                  <a:cubicBezTo>
                    <a:pt x="72" y="271"/>
                    <a:pt x="63" y="268"/>
                    <a:pt x="57" y="274"/>
                  </a:cubicBezTo>
                  <a:cubicBezTo>
                    <a:pt x="51" y="280"/>
                    <a:pt x="54" y="289"/>
                    <a:pt x="57" y="299"/>
                  </a:cubicBezTo>
                  <a:cubicBezTo>
                    <a:pt x="60" y="309"/>
                    <a:pt x="63" y="320"/>
                    <a:pt x="56" y="327"/>
                  </a:cubicBezTo>
                  <a:cubicBezTo>
                    <a:pt x="48" y="335"/>
                    <a:pt x="37" y="332"/>
                    <a:pt x="27" y="329"/>
                  </a:cubicBezTo>
                  <a:cubicBezTo>
                    <a:pt x="17" y="326"/>
                    <a:pt x="8" y="323"/>
                    <a:pt x="2" y="329"/>
                  </a:cubicBezTo>
                  <a:cubicBezTo>
                    <a:pt x="0" y="326"/>
                    <a:pt x="0" y="326"/>
                    <a:pt x="0" y="326"/>
                  </a:cubicBezTo>
                  <a:cubicBezTo>
                    <a:pt x="7" y="318"/>
                    <a:pt x="18" y="322"/>
                    <a:pt x="28" y="325"/>
                  </a:cubicBezTo>
                  <a:cubicBezTo>
                    <a:pt x="38" y="328"/>
                    <a:pt x="47" y="331"/>
                    <a:pt x="53" y="325"/>
                  </a:cubicBezTo>
                  <a:cubicBezTo>
                    <a:pt x="59" y="319"/>
                    <a:pt x="56" y="310"/>
                    <a:pt x="53" y="300"/>
                  </a:cubicBezTo>
                  <a:cubicBezTo>
                    <a:pt x="50" y="290"/>
                    <a:pt x="46" y="279"/>
                    <a:pt x="54" y="271"/>
                  </a:cubicBezTo>
                  <a:cubicBezTo>
                    <a:pt x="62" y="264"/>
                    <a:pt x="72" y="267"/>
                    <a:pt x="83" y="270"/>
                  </a:cubicBezTo>
                  <a:cubicBezTo>
                    <a:pt x="92" y="273"/>
                    <a:pt x="101" y="276"/>
                    <a:pt x="107" y="270"/>
                  </a:cubicBezTo>
                  <a:cubicBezTo>
                    <a:pt x="113" y="264"/>
                    <a:pt x="110" y="255"/>
                    <a:pt x="107" y="246"/>
                  </a:cubicBezTo>
                  <a:cubicBezTo>
                    <a:pt x="104" y="235"/>
                    <a:pt x="101" y="225"/>
                    <a:pt x="108" y="217"/>
                  </a:cubicBezTo>
                  <a:cubicBezTo>
                    <a:pt x="116" y="209"/>
                    <a:pt x="127" y="213"/>
                    <a:pt x="137" y="216"/>
                  </a:cubicBezTo>
                  <a:cubicBezTo>
                    <a:pt x="147" y="219"/>
                    <a:pt x="156" y="222"/>
                    <a:pt x="162" y="216"/>
                  </a:cubicBezTo>
                  <a:cubicBezTo>
                    <a:pt x="168" y="210"/>
                    <a:pt x="165" y="201"/>
                    <a:pt x="162" y="191"/>
                  </a:cubicBezTo>
                  <a:cubicBezTo>
                    <a:pt x="158" y="181"/>
                    <a:pt x="155" y="170"/>
                    <a:pt x="163" y="163"/>
                  </a:cubicBezTo>
                  <a:cubicBezTo>
                    <a:pt x="170" y="155"/>
                    <a:pt x="181" y="158"/>
                    <a:pt x="191" y="162"/>
                  </a:cubicBezTo>
                  <a:cubicBezTo>
                    <a:pt x="201" y="165"/>
                    <a:pt x="210" y="168"/>
                    <a:pt x="216" y="162"/>
                  </a:cubicBezTo>
                  <a:cubicBezTo>
                    <a:pt x="222" y="156"/>
                    <a:pt x="219" y="147"/>
                    <a:pt x="216" y="137"/>
                  </a:cubicBezTo>
                  <a:cubicBezTo>
                    <a:pt x="213" y="127"/>
                    <a:pt x="209" y="116"/>
                    <a:pt x="217" y="108"/>
                  </a:cubicBezTo>
                  <a:cubicBezTo>
                    <a:pt x="225" y="101"/>
                    <a:pt x="235" y="104"/>
                    <a:pt x="246" y="107"/>
                  </a:cubicBezTo>
                  <a:cubicBezTo>
                    <a:pt x="255" y="110"/>
                    <a:pt x="264" y="113"/>
                    <a:pt x="270" y="107"/>
                  </a:cubicBezTo>
                  <a:cubicBezTo>
                    <a:pt x="276" y="101"/>
                    <a:pt x="273" y="92"/>
                    <a:pt x="270" y="83"/>
                  </a:cubicBezTo>
                  <a:cubicBezTo>
                    <a:pt x="267" y="72"/>
                    <a:pt x="264" y="62"/>
                    <a:pt x="271" y="54"/>
                  </a:cubicBezTo>
                  <a:cubicBezTo>
                    <a:pt x="279" y="46"/>
                    <a:pt x="290" y="50"/>
                    <a:pt x="300" y="53"/>
                  </a:cubicBezTo>
                  <a:cubicBezTo>
                    <a:pt x="310" y="56"/>
                    <a:pt x="319" y="59"/>
                    <a:pt x="325" y="53"/>
                  </a:cubicBezTo>
                  <a:cubicBezTo>
                    <a:pt x="331" y="47"/>
                    <a:pt x="328" y="38"/>
                    <a:pt x="325" y="28"/>
                  </a:cubicBezTo>
                  <a:cubicBezTo>
                    <a:pt x="322" y="18"/>
                    <a:pt x="318" y="7"/>
                    <a:pt x="326" y="0"/>
                  </a:cubicBezTo>
                  <a:cubicBezTo>
                    <a:pt x="329" y="2"/>
                    <a:pt x="329" y="2"/>
                    <a:pt x="329" y="2"/>
                  </a:cubicBezTo>
                  <a:cubicBezTo>
                    <a:pt x="323" y="8"/>
                    <a:pt x="326" y="17"/>
                    <a:pt x="329" y="27"/>
                  </a:cubicBezTo>
                  <a:cubicBezTo>
                    <a:pt x="332" y="37"/>
                    <a:pt x="335" y="48"/>
                    <a:pt x="328" y="5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6"/>
            <p:cNvSpPr>
              <a:spLocks/>
            </p:cNvSpPr>
            <p:nvPr/>
          </p:nvSpPr>
          <p:spPr bwMode="auto">
            <a:xfrm>
              <a:off x="3756966" y="1084263"/>
              <a:ext cx="700088" cy="700088"/>
            </a:xfrm>
            <a:custGeom>
              <a:avLst/>
              <a:gdLst>
                <a:gd name="T0" fmla="*/ 328 w 335"/>
                <a:gd name="T1" fmla="*/ 56 h 335"/>
                <a:gd name="T2" fmla="*/ 299 w 335"/>
                <a:gd name="T3" fmla="*/ 57 h 335"/>
                <a:gd name="T4" fmla="*/ 274 w 335"/>
                <a:gd name="T5" fmla="*/ 57 h 335"/>
                <a:gd name="T6" fmla="*/ 274 w 335"/>
                <a:gd name="T7" fmla="*/ 81 h 335"/>
                <a:gd name="T8" fmla="*/ 273 w 335"/>
                <a:gd name="T9" fmla="*/ 110 h 335"/>
                <a:gd name="T10" fmla="*/ 245 w 335"/>
                <a:gd name="T11" fmla="*/ 111 h 335"/>
                <a:gd name="T12" fmla="*/ 220 w 335"/>
                <a:gd name="T13" fmla="*/ 111 h 335"/>
                <a:gd name="T14" fmla="*/ 220 w 335"/>
                <a:gd name="T15" fmla="*/ 136 h 335"/>
                <a:gd name="T16" fmla="*/ 219 w 335"/>
                <a:gd name="T17" fmla="*/ 164 h 335"/>
                <a:gd name="T18" fmla="*/ 190 w 335"/>
                <a:gd name="T19" fmla="*/ 165 h 335"/>
                <a:gd name="T20" fmla="*/ 166 w 335"/>
                <a:gd name="T21" fmla="*/ 166 h 335"/>
                <a:gd name="T22" fmla="*/ 165 w 335"/>
                <a:gd name="T23" fmla="*/ 190 h 335"/>
                <a:gd name="T24" fmla="*/ 164 w 335"/>
                <a:gd name="T25" fmla="*/ 219 h 335"/>
                <a:gd name="T26" fmla="*/ 136 w 335"/>
                <a:gd name="T27" fmla="*/ 220 h 335"/>
                <a:gd name="T28" fmla="*/ 111 w 335"/>
                <a:gd name="T29" fmla="*/ 220 h 335"/>
                <a:gd name="T30" fmla="*/ 111 w 335"/>
                <a:gd name="T31" fmla="*/ 245 h 335"/>
                <a:gd name="T32" fmla="*/ 110 w 335"/>
                <a:gd name="T33" fmla="*/ 273 h 335"/>
                <a:gd name="T34" fmla="*/ 81 w 335"/>
                <a:gd name="T35" fmla="*/ 274 h 335"/>
                <a:gd name="T36" fmla="*/ 57 w 335"/>
                <a:gd name="T37" fmla="*/ 274 h 335"/>
                <a:gd name="T38" fmla="*/ 57 w 335"/>
                <a:gd name="T39" fmla="*/ 299 h 335"/>
                <a:gd name="T40" fmla="*/ 56 w 335"/>
                <a:gd name="T41" fmla="*/ 327 h 335"/>
                <a:gd name="T42" fmla="*/ 27 w 335"/>
                <a:gd name="T43" fmla="*/ 329 h 335"/>
                <a:gd name="T44" fmla="*/ 2 w 335"/>
                <a:gd name="T45" fmla="*/ 329 h 335"/>
                <a:gd name="T46" fmla="*/ 0 w 335"/>
                <a:gd name="T47" fmla="*/ 326 h 335"/>
                <a:gd name="T48" fmla="*/ 28 w 335"/>
                <a:gd name="T49" fmla="*/ 325 h 335"/>
                <a:gd name="T50" fmla="*/ 53 w 335"/>
                <a:gd name="T51" fmla="*/ 325 h 335"/>
                <a:gd name="T52" fmla="*/ 53 w 335"/>
                <a:gd name="T53" fmla="*/ 300 h 335"/>
                <a:gd name="T54" fmla="*/ 54 w 335"/>
                <a:gd name="T55" fmla="*/ 271 h 335"/>
                <a:gd name="T56" fmla="*/ 83 w 335"/>
                <a:gd name="T57" fmla="*/ 270 h 335"/>
                <a:gd name="T58" fmla="*/ 107 w 335"/>
                <a:gd name="T59" fmla="*/ 270 h 335"/>
                <a:gd name="T60" fmla="*/ 107 w 335"/>
                <a:gd name="T61" fmla="*/ 246 h 335"/>
                <a:gd name="T62" fmla="*/ 108 w 335"/>
                <a:gd name="T63" fmla="*/ 217 h 335"/>
                <a:gd name="T64" fmla="*/ 137 w 335"/>
                <a:gd name="T65" fmla="*/ 216 h 335"/>
                <a:gd name="T66" fmla="*/ 162 w 335"/>
                <a:gd name="T67" fmla="*/ 216 h 335"/>
                <a:gd name="T68" fmla="*/ 162 w 335"/>
                <a:gd name="T69" fmla="*/ 191 h 335"/>
                <a:gd name="T70" fmla="*/ 163 w 335"/>
                <a:gd name="T71" fmla="*/ 163 h 335"/>
                <a:gd name="T72" fmla="*/ 191 w 335"/>
                <a:gd name="T73" fmla="*/ 162 h 335"/>
                <a:gd name="T74" fmla="*/ 216 w 335"/>
                <a:gd name="T75" fmla="*/ 162 h 335"/>
                <a:gd name="T76" fmla="*/ 216 w 335"/>
                <a:gd name="T77" fmla="*/ 137 h 335"/>
                <a:gd name="T78" fmla="*/ 217 w 335"/>
                <a:gd name="T79" fmla="*/ 108 h 335"/>
                <a:gd name="T80" fmla="*/ 246 w 335"/>
                <a:gd name="T81" fmla="*/ 107 h 335"/>
                <a:gd name="T82" fmla="*/ 270 w 335"/>
                <a:gd name="T83" fmla="*/ 107 h 335"/>
                <a:gd name="T84" fmla="*/ 270 w 335"/>
                <a:gd name="T85" fmla="*/ 83 h 335"/>
                <a:gd name="T86" fmla="*/ 271 w 335"/>
                <a:gd name="T87" fmla="*/ 54 h 335"/>
                <a:gd name="T88" fmla="*/ 300 w 335"/>
                <a:gd name="T89" fmla="*/ 53 h 335"/>
                <a:gd name="T90" fmla="*/ 325 w 335"/>
                <a:gd name="T91" fmla="*/ 53 h 335"/>
                <a:gd name="T92" fmla="*/ 325 w 335"/>
                <a:gd name="T93" fmla="*/ 28 h 335"/>
                <a:gd name="T94" fmla="*/ 326 w 335"/>
                <a:gd name="T95" fmla="*/ 0 h 335"/>
                <a:gd name="T96" fmla="*/ 329 w 335"/>
                <a:gd name="T97" fmla="*/ 2 h 335"/>
                <a:gd name="T98" fmla="*/ 329 w 335"/>
                <a:gd name="T99" fmla="*/ 27 h 335"/>
                <a:gd name="T100" fmla="*/ 328 w 335"/>
                <a:gd name="T101" fmla="*/ 56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35" h="335">
                  <a:moveTo>
                    <a:pt x="328" y="56"/>
                  </a:moveTo>
                  <a:cubicBezTo>
                    <a:pt x="320" y="63"/>
                    <a:pt x="309" y="60"/>
                    <a:pt x="299" y="57"/>
                  </a:cubicBezTo>
                  <a:cubicBezTo>
                    <a:pt x="289" y="54"/>
                    <a:pt x="280" y="51"/>
                    <a:pt x="274" y="57"/>
                  </a:cubicBezTo>
                  <a:cubicBezTo>
                    <a:pt x="268" y="63"/>
                    <a:pt x="271" y="72"/>
                    <a:pt x="274" y="81"/>
                  </a:cubicBezTo>
                  <a:cubicBezTo>
                    <a:pt x="277" y="92"/>
                    <a:pt x="281" y="102"/>
                    <a:pt x="273" y="110"/>
                  </a:cubicBezTo>
                  <a:cubicBezTo>
                    <a:pt x="265" y="118"/>
                    <a:pt x="255" y="114"/>
                    <a:pt x="245" y="111"/>
                  </a:cubicBezTo>
                  <a:cubicBezTo>
                    <a:pt x="235" y="108"/>
                    <a:pt x="226" y="105"/>
                    <a:pt x="220" y="111"/>
                  </a:cubicBezTo>
                  <a:cubicBezTo>
                    <a:pt x="214" y="117"/>
                    <a:pt x="217" y="126"/>
                    <a:pt x="220" y="136"/>
                  </a:cubicBezTo>
                  <a:cubicBezTo>
                    <a:pt x="223" y="146"/>
                    <a:pt x="226" y="157"/>
                    <a:pt x="219" y="164"/>
                  </a:cubicBezTo>
                  <a:cubicBezTo>
                    <a:pt x="211" y="172"/>
                    <a:pt x="200" y="169"/>
                    <a:pt x="190" y="165"/>
                  </a:cubicBezTo>
                  <a:cubicBezTo>
                    <a:pt x="181" y="162"/>
                    <a:pt x="171" y="160"/>
                    <a:pt x="166" y="166"/>
                  </a:cubicBezTo>
                  <a:cubicBezTo>
                    <a:pt x="160" y="171"/>
                    <a:pt x="162" y="181"/>
                    <a:pt x="165" y="190"/>
                  </a:cubicBezTo>
                  <a:cubicBezTo>
                    <a:pt x="169" y="200"/>
                    <a:pt x="172" y="211"/>
                    <a:pt x="164" y="219"/>
                  </a:cubicBezTo>
                  <a:cubicBezTo>
                    <a:pt x="157" y="226"/>
                    <a:pt x="146" y="223"/>
                    <a:pt x="136" y="220"/>
                  </a:cubicBezTo>
                  <a:cubicBezTo>
                    <a:pt x="126" y="217"/>
                    <a:pt x="117" y="214"/>
                    <a:pt x="111" y="220"/>
                  </a:cubicBezTo>
                  <a:cubicBezTo>
                    <a:pt x="105" y="226"/>
                    <a:pt x="108" y="235"/>
                    <a:pt x="111" y="245"/>
                  </a:cubicBezTo>
                  <a:cubicBezTo>
                    <a:pt x="114" y="255"/>
                    <a:pt x="118" y="265"/>
                    <a:pt x="110" y="273"/>
                  </a:cubicBezTo>
                  <a:cubicBezTo>
                    <a:pt x="102" y="281"/>
                    <a:pt x="92" y="277"/>
                    <a:pt x="81" y="274"/>
                  </a:cubicBezTo>
                  <a:cubicBezTo>
                    <a:pt x="72" y="271"/>
                    <a:pt x="63" y="268"/>
                    <a:pt x="57" y="274"/>
                  </a:cubicBezTo>
                  <a:cubicBezTo>
                    <a:pt x="51" y="280"/>
                    <a:pt x="54" y="289"/>
                    <a:pt x="57" y="299"/>
                  </a:cubicBezTo>
                  <a:cubicBezTo>
                    <a:pt x="60" y="309"/>
                    <a:pt x="63" y="320"/>
                    <a:pt x="56" y="327"/>
                  </a:cubicBezTo>
                  <a:cubicBezTo>
                    <a:pt x="48" y="335"/>
                    <a:pt x="37" y="332"/>
                    <a:pt x="27" y="329"/>
                  </a:cubicBezTo>
                  <a:cubicBezTo>
                    <a:pt x="17" y="326"/>
                    <a:pt x="8" y="323"/>
                    <a:pt x="2" y="329"/>
                  </a:cubicBezTo>
                  <a:cubicBezTo>
                    <a:pt x="0" y="326"/>
                    <a:pt x="0" y="326"/>
                    <a:pt x="0" y="326"/>
                  </a:cubicBezTo>
                  <a:cubicBezTo>
                    <a:pt x="7" y="318"/>
                    <a:pt x="18" y="322"/>
                    <a:pt x="28" y="325"/>
                  </a:cubicBezTo>
                  <a:cubicBezTo>
                    <a:pt x="38" y="328"/>
                    <a:pt x="47" y="331"/>
                    <a:pt x="53" y="325"/>
                  </a:cubicBezTo>
                  <a:cubicBezTo>
                    <a:pt x="59" y="319"/>
                    <a:pt x="56" y="310"/>
                    <a:pt x="53" y="300"/>
                  </a:cubicBezTo>
                  <a:cubicBezTo>
                    <a:pt x="50" y="290"/>
                    <a:pt x="46" y="279"/>
                    <a:pt x="54" y="271"/>
                  </a:cubicBezTo>
                  <a:cubicBezTo>
                    <a:pt x="62" y="264"/>
                    <a:pt x="72" y="267"/>
                    <a:pt x="83" y="270"/>
                  </a:cubicBezTo>
                  <a:cubicBezTo>
                    <a:pt x="92" y="273"/>
                    <a:pt x="101" y="276"/>
                    <a:pt x="107" y="270"/>
                  </a:cubicBezTo>
                  <a:cubicBezTo>
                    <a:pt x="113" y="264"/>
                    <a:pt x="110" y="255"/>
                    <a:pt x="107" y="246"/>
                  </a:cubicBezTo>
                  <a:cubicBezTo>
                    <a:pt x="104" y="235"/>
                    <a:pt x="101" y="225"/>
                    <a:pt x="108" y="217"/>
                  </a:cubicBezTo>
                  <a:cubicBezTo>
                    <a:pt x="116" y="209"/>
                    <a:pt x="127" y="213"/>
                    <a:pt x="137" y="216"/>
                  </a:cubicBezTo>
                  <a:cubicBezTo>
                    <a:pt x="147" y="219"/>
                    <a:pt x="156" y="222"/>
                    <a:pt x="162" y="216"/>
                  </a:cubicBezTo>
                  <a:cubicBezTo>
                    <a:pt x="168" y="210"/>
                    <a:pt x="165" y="201"/>
                    <a:pt x="162" y="191"/>
                  </a:cubicBezTo>
                  <a:cubicBezTo>
                    <a:pt x="158" y="181"/>
                    <a:pt x="155" y="170"/>
                    <a:pt x="163" y="163"/>
                  </a:cubicBezTo>
                  <a:cubicBezTo>
                    <a:pt x="170" y="155"/>
                    <a:pt x="181" y="158"/>
                    <a:pt x="191" y="162"/>
                  </a:cubicBezTo>
                  <a:cubicBezTo>
                    <a:pt x="201" y="165"/>
                    <a:pt x="210" y="168"/>
                    <a:pt x="216" y="162"/>
                  </a:cubicBezTo>
                  <a:cubicBezTo>
                    <a:pt x="222" y="156"/>
                    <a:pt x="219" y="147"/>
                    <a:pt x="216" y="137"/>
                  </a:cubicBezTo>
                  <a:cubicBezTo>
                    <a:pt x="213" y="127"/>
                    <a:pt x="209" y="116"/>
                    <a:pt x="217" y="108"/>
                  </a:cubicBezTo>
                  <a:cubicBezTo>
                    <a:pt x="225" y="101"/>
                    <a:pt x="235" y="104"/>
                    <a:pt x="246" y="107"/>
                  </a:cubicBezTo>
                  <a:cubicBezTo>
                    <a:pt x="255" y="110"/>
                    <a:pt x="264" y="113"/>
                    <a:pt x="270" y="107"/>
                  </a:cubicBezTo>
                  <a:cubicBezTo>
                    <a:pt x="276" y="101"/>
                    <a:pt x="273" y="92"/>
                    <a:pt x="270" y="83"/>
                  </a:cubicBezTo>
                  <a:cubicBezTo>
                    <a:pt x="267" y="72"/>
                    <a:pt x="264" y="62"/>
                    <a:pt x="271" y="54"/>
                  </a:cubicBezTo>
                  <a:cubicBezTo>
                    <a:pt x="279" y="46"/>
                    <a:pt x="290" y="50"/>
                    <a:pt x="300" y="53"/>
                  </a:cubicBezTo>
                  <a:cubicBezTo>
                    <a:pt x="310" y="56"/>
                    <a:pt x="319" y="59"/>
                    <a:pt x="325" y="53"/>
                  </a:cubicBezTo>
                  <a:cubicBezTo>
                    <a:pt x="331" y="47"/>
                    <a:pt x="328" y="38"/>
                    <a:pt x="325" y="28"/>
                  </a:cubicBezTo>
                  <a:cubicBezTo>
                    <a:pt x="322" y="18"/>
                    <a:pt x="318" y="7"/>
                    <a:pt x="326" y="0"/>
                  </a:cubicBezTo>
                  <a:cubicBezTo>
                    <a:pt x="329" y="2"/>
                    <a:pt x="329" y="2"/>
                    <a:pt x="329" y="2"/>
                  </a:cubicBezTo>
                  <a:cubicBezTo>
                    <a:pt x="323" y="8"/>
                    <a:pt x="326" y="17"/>
                    <a:pt x="329" y="27"/>
                  </a:cubicBezTo>
                  <a:cubicBezTo>
                    <a:pt x="332" y="37"/>
                    <a:pt x="335" y="48"/>
                    <a:pt x="328" y="5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7" name="Picture Placeholder 26"/>
          <p:cNvSpPr>
            <a:spLocks noGrp="1"/>
          </p:cNvSpPr>
          <p:nvPr>
            <p:ph type="pic" sz="quarter" idx="10"/>
          </p:nvPr>
        </p:nvSpPr>
        <p:spPr>
          <a:xfrm>
            <a:off x="1479430" y="2073841"/>
            <a:ext cx="1735931" cy="2312988"/>
          </a:xfrm>
          <a:prstGeom prst="ellipse">
            <a:avLst/>
          </a:prstGeom>
          <a:solidFill>
            <a:schemeClr val="tx2"/>
          </a:solidFill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28" name="Picture Placeholder 26"/>
          <p:cNvSpPr>
            <a:spLocks noGrp="1"/>
          </p:cNvSpPr>
          <p:nvPr>
            <p:ph type="pic" sz="quarter" idx="11"/>
          </p:nvPr>
        </p:nvSpPr>
        <p:spPr>
          <a:xfrm>
            <a:off x="3757807" y="2073841"/>
            <a:ext cx="1735931" cy="2312988"/>
          </a:xfrm>
          <a:prstGeom prst="ellipse">
            <a:avLst/>
          </a:prstGeom>
          <a:solidFill>
            <a:schemeClr val="tx2"/>
          </a:solidFill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Picture Placeholder 26"/>
          <p:cNvSpPr>
            <a:spLocks noGrp="1"/>
          </p:cNvSpPr>
          <p:nvPr>
            <p:ph type="pic" sz="quarter" idx="12"/>
          </p:nvPr>
        </p:nvSpPr>
        <p:spPr>
          <a:xfrm>
            <a:off x="5952056" y="2073841"/>
            <a:ext cx="1735931" cy="2312988"/>
          </a:xfrm>
          <a:prstGeom prst="ellipse">
            <a:avLst/>
          </a:prstGeom>
          <a:solidFill>
            <a:schemeClr val="tx2"/>
          </a:solidFill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817129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ECF0F9-D183-47A4-8A42-B74E62215F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AC3E1F-6425-44AE-9D60-8A01BA1E2F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B26A47-4FEF-4B5B-8971-8CA056D38F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4EE768-5552-4E4D-88DC-E725E4DC67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87EBAA-BA9F-4554-9AE8-78BCD0815C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A75351-240D-409F-8973-42E623B13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41A65B-A963-4D15-B831-1CF77CFADB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87E50E6-B8F4-4870-935D-9B34A62797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0C1981C-7533-438F-9661-D003FCDE6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533400" y="990600"/>
            <a:ext cx="7010400" cy="1066800"/>
          </a:xfrm>
        </p:spPr>
        <p:txBody>
          <a:bodyPr>
            <a:normAutofit fontScale="90000"/>
          </a:bodyPr>
          <a:lstStyle/>
          <a:p>
            <a:pPr lvl="0"/>
            <a:r>
              <a:rPr lang="id-ID" sz="3600" dirty="0" smtClean="0"/>
              <a:t>Konsep dan Urgensi Pancasila sebagai Sistem Filsafat </a:t>
            </a:r>
            <a:endParaRPr lang="id-ID" sz="3600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1219200"/>
            <a:ext cx="8305800" cy="3582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1700" lvl="1" indent="-358775" algn="just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  <a:tabLst>
                <a:tab pos="901700" algn="l"/>
              </a:tabLst>
              <a:defRPr/>
            </a:pPr>
            <a:r>
              <a:rPr lang="en-US" sz="2800" i="1" dirty="0" err="1" smtClean="0"/>
              <a:t>Tuhan</a:t>
            </a:r>
            <a:r>
              <a:rPr lang="en-US" sz="2800" dirty="0" smtClean="0"/>
              <a:t>, </a:t>
            </a:r>
            <a:r>
              <a:rPr lang="en-US" sz="2800" dirty="0" err="1" smtClean="0"/>
              <a:t>yaitu</a:t>
            </a:r>
            <a:r>
              <a:rPr lang="en-US" sz="2800" dirty="0" smtClean="0"/>
              <a:t> </a:t>
            </a:r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dirty="0" err="1" smtClean="0"/>
              <a:t>kausa</a:t>
            </a:r>
            <a:r>
              <a:rPr lang="en-US" sz="2800" dirty="0" smtClean="0"/>
              <a:t> prima</a:t>
            </a:r>
          </a:p>
          <a:p>
            <a:pPr marL="901700" lvl="1" indent="-358775" algn="just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  <a:tabLst>
                <a:tab pos="901700" algn="l"/>
              </a:tabLst>
              <a:defRPr/>
            </a:pPr>
            <a:r>
              <a:rPr lang="en-US" sz="2800" i="1" dirty="0" err="1" smtClean="0"/>
              <a:t>Manusia</a:t>
            </a:r>
            <a:r>
              <a:rPr lang="en-US" sz="2800" dirty="0" smtClean="0"/>
              <a:t>, </a:t>
            </a:r>
            <a:r>
              <a:rPr lang="en-US" sz="2800" dirty="0" err="1" smtClean="0"/>
              <a:t>yaitu</a:t>
            </a:r>
            <a:r>
              <a:rPr lang="en-US" sz="2800" dirty="0" smtClean="0"/>
              <a:t> </a:t>
            </a:r>
            <a:r>
              <a:rPr lang="en-US" sz="2800" dirty="0" err="1" smtClean="0"/>
              <a:t>makhluk</a:t>
            </a:r>
            <a:r>
              <a:rPr lang="en-US" sz="2800" dirty="0" smtClean="0"/>
              <a:t> </a:t>
            </a:r>
            <a:r>
              <a:rPr lang="en-US" sz="2800" dirty="0" err="1" smtClean="0"/>
              <a:t>individu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makhluk</a:t>
            </a:r>
            <a:r>
              <a:rPr lang="en-US" sz="2800" dirty="0" smtClean="0"/>
              <a:t> </a:t>
            </a:r>
            <a:r>
              <a:rPr lang="en-US" sz="2800" dirty="0" err="1" smtClean="0"/>
              <a:t>sosial</a:t>
            </a:r>
            <a:endParaRPr lang="en-US" sz="2800" dirty="0" smtClean="0"/>
          </a:p>
          <a:p>
            <a:pPr marL="901700" lvl="1" indent="-358775" algn="just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  <a:tabLst>
                <a:tab pos="901700" algn="l"/>
              </a:tabLst>
              <a:defRPr/>
            </a:pPr>
            <a:r>
              <a:rPr lang="en-US" sz="2800" i="1" dirty="0" err="1" smtClean="0"/>
              <a:t>Satu</a:t>
            </a:r>
            <a:r>
              <a:rPr lang="en-US" sz="2800" dirty="0" smtClean="0"/>
              <a:t>, </a:t>
            </a:r>
            <a:r>
              <a:rPr lang="en-US" sz="2800" dirty="0" err="1" smtClean="0"/>
              <a:t>yaitu</a:t>
            </a:r>
            <a:r>
              <a:rPr lang="en-US" sz="2800" dirty="0" smtClean="0"/>
              <a:t> </a:t>
            </a:r>
            <a:r>
              <a:rPr lang="en-US" sz="2800" dirty="0" err="1" smtClean="0"/>
              <a:t>kesatuan</a:t>
            </a:r>
            <a:r>
              <a:rPr lang="en-US" sz="2800" dirty="0" smtClean="0"/>
              <a:t> </a:t>
            </a:r>
            <a:r>
              <a:rPr lang="en-US" sz="2800" dirty="0" err="1" smtClean="0"/>
              <a:t>memiliki</a:t>
            </a:r>
            <a:r>
              <a:rPr lang="en-US" sz="2800" dirty="0" smtClean="0"/>
              <a:t> </a:t>
            </a:r>
            <a:r>
              <a:rPr lang="en-US" sz="2800" dirty="0" err="1" smtClean="0"/>
              <a:t>kepribadian</a:t>
            </a:r>
            <a:r>
              <a:rPr lang="en-US" sz="2800" dirty="0" smtClean="0"/>
              <a:t> </a:t>
            </a:r>
            <a:r>
              <a:rPr lang="en-US" sz="2800" dirty="0" err="1" smtClean="0"/>
              <a:t>sendiri</a:t>
            </a:r>
            <a:endParaRPr lang="en-US" sz="2800" dirty="0" smtClean="0"/>
          </a:p>
          <a:p>
            <a:pPr marL="901700" lvl="1" indent="-358775" algn="just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  <a:tabLst>
                <a:tab pos="901700" algn="l"/>
              </a:tabLst>
              <a:defRPr/>
            </a:pPr>
            <a:r>
              <a:rPr lang="en-US" sz="2800" i="1" dirty="0" smtClean="0"/>
              <a:t>Rakyat</a:t>
            </a:r>
            <a:r>
              <a:rPr lang="en-US" sz="2800" dirty="0" smtClean="0"/>
              <a:t>, </a:t>
            </a:r>
            <a:r>
              <a:rPr lang="en-US" sz="2800" dirty="0" err="1" smtClean="0"/>
              <a:t>yaitu</a:t>
            </a:r>
            <a:r>
              <a:rPr lang="en-US" sz="2800" dirty="0" smtClean="0"/>
              <a:t> </a:t>
            </a:r>
            <a:r>
              <a:rPr lang="en-US" sz="2800" dirty="0" err="1" smtClean="0"/>
              <a:t>unsur</a:t>
            </a:r>
            <a:r>
              <a:rPr lang="en-US" sz="2800" dirty="0" smtClean="0"/>
              <a:t> </a:t>
            </a:r>
            <a:r>
              <a:rPr lang="en-US" sz="2800" dirty="0" err="1" smtClean="0"/>
              <a:t>mutlak</a:t>
            </a:r>
            <a:r>
              <a:rPr lang="en-US" sz="2800" dirty="0" smtClean="0"/>
              <a:t> </a:t>
            </a:r>
            <a:r>
              <a:rPr lang="en-US" sz="2800" dirty="0" err="1" smtClean="0"/>
              <a:t>negara</a:t>
            </a:r>
            <a:r>
              <a:rPr lang="en-US" sz="2800" dirty="0" smtClean="0"/>
              <a:t>, </a:t>
            </a:r>
            <a:r>
              <a:rPr lang="en-US" sz="2800" dirty="0" err="1" smtClean="0"/>
              <a:t>harus</a:t>
            </a:r>
            <a:r>
              <a:rPr lang="en-US" sz="2800" dirty="0" smtClean="0"/>
              <a:t> </a:t>
            </a:r>
            <a:r>
              <a:rPr lang="en-US" sz="2800" dirty="0" err="1" smtClean="0"/>
              <a:t>bekerja</a:t>
            </a:r>
            <a:r>
              <a:rPr lang="en-US" sz="2800" dirty="0" smtClean="0"/>
              <a:t> </a:t>
            </a:r>
            <a:r>
              <a:rPr lang="en-US" sz="2800" dirty="0" err="1" smtClean="0"/>
              <a:t>sama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gotong</a:t>
            </a:r>
            <a:r>
              <a:rPr lang="en-US" sz="2800" dirty="0" smtClean="0"/>
              <a:t> </a:t>
            </a:r>
            <a:r>
              <a:rPr lang="en-US" sz="2800" dirty="0" err="1" smtClean="0"/>
              <a:t>royong</a:t>
            </a:r>
            <a:endParaRPr lang="en-US" sz="2800" dirty="0" smtClean="0"/>
          </a:p>
          <a:p>
            <a:pPr marL="901700" lvl="1" indent="-358775" algn="just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  <a:tabLst>
                <a:tab pos="901700" algn="l"/>
              </a:tabLst>
              <a:defRPr/>
            </a:pPr>
            <a:r>
              <a:rPr lang="en-US" sz="2800" i="1" dirty="0" err="1" smtClean="0"/>
              <a:t>Adil</a:t>
            </a:r>
            <a:r>
              <a:rPr lang="en-US" sz="2800" dirty="0" smtClean="0"/>
              <a:t>, </a:t>
            </a:r>
            <a:r>
              <a:rPr lang="en-US" sz="2800" dirty="0" err="1" smtClean="0"/>
              <a:t>yaitu</a:t>
            </a:r>
            <a:r>
              <a:rPr lang="en-US" sz="2800" dirty="0" smtClean="0"/>
              <a:t> </a:t>
            </a:r>
            <a:r>
              <a:rPr lang="en-US" sz="2800" dirty="0" err="1" smtClean="0"/>
              <a:t>memberi</a:t>
            </a:r>
            <a:r>
              <a:rPr lang="en-US" sz="2800" dirty="0" smtClean="0"/>
              <a:t> </a:t>
            </a:r>
            <a:r>
              <a:rPr lang="en-US" sz="2800" dirty="0" err="1" smtClean="0"/>
              <a:t>keadilan</a:t>
            </a:r>
            <a:r>
              <a:rPr lang="en-US" sz="2800" dirty="0" smtClean="0"/>
              <a:t> </a:t>
            </a:r>
            <a:r>
              <a:rPr lang="en-US" sz="2800" dirty="0" err="1" smtClean="0"/>
              <a:t>kepada</a:t>
            </a:r>
            <a:r>
              <a:rPr lang="en-US" sz="2800" dirty="0" smtClean="0"/>
              <a:t> </a:t>
            </a:r>
            <a:r>
              <a:rPr lang="en-US" sz="2800" dirty="0" err="1" smtClean="0"/>
              <a:t>diri</a:t>
            </a:r>
            <a:r>
              <a:rPr lang="en-US" sz="2800" dirty="0" smtClean="0"/>
              <a:t> </a:t>
            </a:r>
            <a:r>
              <a:rPr lang="en-US" sz="2800" dirty="0" err="1" smtClean="0"/>
              <a:t>sendiri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orang</a:t>
            </a:r>
            <a:r>
              <a:rPr lang="en-US" sz="2800" dirty="0" smtClean="0"/>
              <a:t> lain yang </a:t>
            </a:r>
            <a:r>
              <a:rPr lang="en-US" sz="2800" dirty="0" err="1" smtClean="0"/>
              <a:t>menjadi</a:t>
            </a:r>
            <a:r>
              <a:rPr lang="en-US" sz="2800" dirty="0" smtClean="0"/>
              <a:t> </a:t>
            </a:r>
            <a:r>
              <a:rPr lang="en-US" sz="2800" dirty="0" err="1" smtClean="0"/>
              <a:t>haknya</a:t>
            </a:r>
            <a:r>
              <a:rPr lang="en-US" sz="2800" dirty="0" smtClean="0"/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1447800" y="304800"/>
            <a:ext cx="6239209" cy="5355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57188" indent="-357188" algn="just" eaLnBrk="1" hangingPunct="1">
              <a:lnSpc>
                <a:spcPct val="90000"/>
              </a:lnSpc>
              <a:buClr>
                <a:schemeClr val="tx1"/>
              </a:buClr>
              <a:tabLst>
                <a:tab pos="901700" algn="l"/>
              </a:tabLst>
              <a:defRPr/>
            </a:pPr>
            <a:r>
              <a:rPr lang="en-US" sz="3200" b="1" dirty="0" err="1" smtClean="0"/>
              <a:t>Inti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sila-sila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Pancasila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meliputi</a:t>
            </a:r>
            <a:r>
              <a:rPr lang="en-US" sz="3200" b="1" dirty="0" smtClean="0"/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>
          <a:xfrm>
            <a:off x="744635" y="1747266"/>
            <a:ext cx="2400300" cy="3200400"/>
          </a:xfrm>
        </p:spPr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3326727" y="1747266"/>
            <a:ext cx="2400300" cy="3200400"/>
          </a:xfrm>
        </p:spPr>
      </p:sp>
      <p:sp>
        <p:nvSpPr>
          <p:cNvPr id="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893271" y="1747266"/>
            <a:ext cx="2400300" cy="3200400"/>
          </a:xfrm>
        </p:spPr>
      </p:sp>
      <p:sp>
        <p:nvSpPr>
          <p:cNvPr id="17" name="TextBox 11"/>
          <p:cNvSpPr txBox="1"/>
          <p:nvPr/>
        </p:nvSpPr>
        <p:spPr>
          <a:xfrm>
            <a:off x="1228989" y="5076832"/>
            <a:ext cx="17764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d-ID"/>
            </a:defPPr>
            <a:lvl1pPr marL="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2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8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3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6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aleway" panose="020B0003030101060003" pitchFamily="34" charset="0"/>
              </a:rPr>
              <a:t>DASAR  </a:t>
            </a:r>
          </a:p>
          <a:p>
            <a:pPr algn="ctr"/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aleway" panose="020B0003030101060003" pitchFamily="34" charset="0"/>
              </a:rPr>
              <a:t>ANTROPOLOGIS</a:t>
            </a:r>
            <a:endParaRPr lang="id-ID" sz="1600" dirty="0">
              <a:solidFill>
                <a:schemeClr val="tx1">
                  <a:lumMod val="75000"/>
                  <a:lumOff val="25000"/>
                </a:schemeClr>
              </a:solidFill>
              <a:latin typeface="Raleway" panose="020B0003030101060003" pitchFamily="34" charset="0"/>
            </a:endParaRPr>
          </a:p>
        </p:txBody>
      </p:sp>
      <p:sp>
        <p:nvSpPr>
          <p:cNvPr id="41" name="TextBox 57"/>
          <p:cNvSpPr txBox="1"/>
          <p:nvPr/>
        </p:nvSpPr>
        <p:spPr>
          <a:xfrm>
            <a:off x="3829443" y="5116026"/>
            <a:ext cx="18245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d-ID"/>
            </a:defPPr>
            <a:lvl1pPr marL="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2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8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3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6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aleway" panose="020B0003030101060003" pitchFamily="34" charset="0"/>
              </a:rPr>
              <a:t>DASAR </a:t>
            </a:r>
          </a:p>
          <a:p>
            <a:pPr algn="ctr"/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aleway" panose="020B0003030101060003" pitchFamily="34" charset="0"/>
              </a:rPr>
              <a:t>EPISTOMOLOGIS</a:t>
            </a:r>
            <a:endParaRPr lang="id-ID" sz="1600" dirty="0">
              <a:solidFill>
                <a:schemeClr val="tx1">
                  <a:lumMod val="75000"/>
                  <a:lumOff val="25000"/>
                </a:schemeClr>
              </a:solidFill>
              <a:latin typeface="Raleway" panose="020B0003030101060003" pitchFamily="34" charset="0"/>
            </a:endParaRPr>
          </a:p>
        </p:txBody>
      </p:sp>
      <p:sp>
        <p:nvSpPr>
          <p:cNvPr id="43" name="TextBox 11"/>
          <p:cNvSpPr txBox="1"/>
          <p:nvPr/>
        </p:nvSpPr>
        <p:spPr>
          <a:xfrm>
            <a:off x="6594841" y="5050706"/>
            <a:ext cx="13837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d-ID"/>
            </a:defPPr>
            <a:lvl1pPr marL="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2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8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3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6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aleway" panose="020B0003030101060003" pitchFamily="34" charset="0"/>
              </a:rPr>
              <a:t>DASAR </a:t>
            </a:r>
          </a:p>
          <a:p>
            <a:pPr algn="ctr"/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aleway" panose="020B0003030101060003" pitchFamily="34" charset="0"/>
              </a:rPr>
              <a:t>AKSIOLOGIS</a:t>
            </a:r>
            <a:endParaRPr lang="id-ID" sz="1600" dirty="0">
              <a:solidFill>
                <a:schemeClr val="tx1">
                  <a:lumMod val="75000"/>
                  <a:lumOff val="25000"/>
                </a:schemeClr>
              </a:solidFill>
              <a:latin typeface="Raleway" panose="020B0003030101060003" pitchFamily="34" charset="0"/>
            </a:endParaRPr>
          </a:p>
        </p:txBody>
      </p:sp>
      <p:sp>
        <p:nvSpPr>
          <p:cNvPr id="54" name="Freeform 13"/>
          <p:cNvSpPr>
            <a:spLocks noEditPoints="1"/>
          </p:cNvSpPr>
          <p:nvPr/>
        </p:nvSpPr>
        <p:spPr bwMode="auto">
          <a:xfrm>
            <a:off x="1801739" y="5691021"/>
            <a:ext cx="189966" cy="231262"/>
          </a:xfrm>
          <a:custGeom>
            <a:avLst/>
            <a:gdLst>
              <a:gd name="T0" fmla="*/ 123 w 245"/>
              <a:gd name="T1" fmla="*/ 223 h 223"/>
              <a:gd name="T2" fmla="*/ 44 w 245"/>
              <a:gd name="T3" fmla="*/ 190 h 223"/>
              <a:gd name="T4" fmla="*/ 44 w 245"/>
              <a:gd name="T5" fmla="*/ 32 h 223"/>
              <a:gd name="T6" fmla="*/ 123 w 245"/>
              <a:gd name="T7" fmla="*/ 0 h 223"/>
              <a:gd name="T8" fmla="*/ 202 w 245"/>
              <a:gd name="T9" fmla="*/ 32 h 223"/>
              <a:gd name="T10" fmla="*/ 202 w 245"/>
              <a:gd name="T11" fmla="*/ 32 h 223"/>
              <a:gd name="T12" fmla="*/ 202 w 245"/>
              <a:gd name="T13" fmla="*/ 190 h 223"/>
              <a:gd name="T14" fmla="*/ 123 w 245"/>
              <a:gd name="T15" fmla="*/ 223 h 223"/>
              <a:gd name="T16" fmla="*/ 123 w 245"/>
              <a:gd name="T17" fmla="*/ 36 h 223"/>
              <a:gd name="T18" fmla="*/ 69 w 245"/>
              <a:gd name="T19" fmla="*/ 58 h 223"/>
              <a:gd name="T20" fmla="*/ 69 w 245"/>
              <a:gd name="T21" fmla="*/ 165 h 223"/>
              <a:gd name="T22" fmla="*/ 123 w 245"/>
              <a:gd name="T23" fmla="*/ 187 h 223"/>
              <a:gd name="T24" fmla="*/ 176 w 245"/>
              <a:gd name="T25" fmla="*/ 165 h 223"/>
              <a:gd name="T26" fmla="*/ 176 w 245"/>
              <a:gd name="T27" fmla="*/ 58 h 223"/>
              <a:gd name="T28" fmla="*/ 123 w 245"/>
              <a:gd name="T29" fmla="*/ 36 h 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45" h="223">
                <a:moveTo>
                  <a:pt x="123" y="223"/>
                </a:moveTo>
                <a:cubicBezTo>
                  <a:pt x="93" y="223"/>
                  <a:pt x="65" y="212"/>
                  <a:pt x="44" y="190"/>
                </a:cubicBezTo>
                <a:cubicBezTo>
                  <a:pt x="0" y="147"/>
                  <a:pt x="0" y="76"/>
                  <a:pt x="44" y="32"/>
                </a:cubicBezTo>
                <a:cubicBezTo>
                  <a:pt x="65" y="11"/>
                  <a:pt x="93" y="0"/>
                  <a:pt x="123" y="0"/>
                </a:cubicBezTo>
                <a:cubicBezTo>
                  <a:pt x="153" y="0"/>
                  <a:pt x="181" y="11"/>
                  <a:pt x="202" y="32"/>
                </a:cubicBezTo>
                <a:cubicBezTo>
                  <a:pt x="202" y="32"/>
                  <a:pt x="202" y="32"/>
                  <a:pt x="202" y="32"/>
                </a:cubicBezTo>
                <a:cubicBezTo>
                  <a:pt x="245" y="76"/>
                  <a:pt x="245" y="147"/>
                  <a:pt x="202" y="190"/>
                </a:cubicBezTo>
                <a:cubicBezTo>
                  <a:pt x="181" y="212"/>
                  <a:pt x="153" y="223"/>
                  <a:pt x="123" y="223"/>
                </a:cubicBezTo>
                <a:close/>
                <a:moveTo>
                  <a:pt x="123" y="36"/>
                </a:moveTo>
                <a:cubicBezTo>
                  <a:pt x="103" y="36"/>
                  <a:pt x="84" y="43"/>
                  <a:pt x="69" y="58"/>
                </a:cubicBezTo>
                <a:cubicBezTo>
                  <a:pt x="40" y="87"/>
                  <a:pt x="40" y="135"/>
                  <a:pt x="69" y="165"/>
                </a:cubicBezTo>
                <a:cubicBezTo>
                  <a:pt x="84" y="179"/>
                  <a:pt x="103" y="187"/>
                  <a:pt x="123" y="187"/>
                </a:cubicBezTo>
                <a:cubicBezTo>
                  <a:pt x="143" y="187"/>
                  <a:pt x="162" y="179"/>
                  <a:pt x="176" y="165"/>
                </a:cubicBezTo>
                <a:cubicBezTo>
                  <a:pt x="206" y="135"/>
                  <a:pt x="206" y="87"/>
                  <a:pt x="176" y="58"/>
                </a:cubicBezTo>
                <a:cubicBezTo>
                  <a:pt x="162" y="43"/>
                  <a:pt x="143" y="36"/>
                  <a:pt x="123" y="3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Freeform 13"/>
          <p:cNvSpPr>
            <a:spLocks noEditPoints="1"/>
          </p:cNvSpPr>
          <p:nvPr/>
        </p:nvSpPr>
        <p:spPr bwMode="auto">
          <a:xfrm>
            <a:off x="4417877" y="5691021"/>
            <a:ext cx="189966" cy="231262"/>
          </a:xfrm>
          <a:custGeom>
            <a:avLst/>
            <a:gdLst>
              <a:gd name="T0" fmla="*/ 123 w 245"/>
              <a:gd name="T1" fmla="*/ 223 h 223"/>
              <a:gd name="T2" fmla="*/ 44 w 245"/>
              <a:gd name="T3" fmla="*/ 190 h 223"/>
              <a:gd name="T4" fmla="*/ 44 w 245"/>
              <a:gd name="T5" fmla="*/ 32 h 223"/>
              <a:gd name="T6" fmla="*/ 123 w 245"/>
              <a:gd name="T7" fmla="*/ 0 h 223"/>
              <a:gd name="T8" fmla="*/ 202 w 245"/>
              <a:gd name="T9" fmla="*/ 32 h 223"/>
              <a:gd name="T10" fmla="*/ 202 w 245"/>
              <a:gd name="T11" fmla="*/ 32 h 223"/>
              <a:gd name="T12" fmla="*/ 202 w 245"/>
              <a:gd name="T13" fmla="*/ 190 h 223"/>
              <a:gd name="T14" fmla="*/ 123 w 245"/>
              <a:gd name="T15" fmla="*/ 223 h 223"/>
              <a:gd name="T16" fmla="*/ 123 w 245"/>
              <a:gd name="T17" fmla="*/ 36 h 223"/>
              <a:gd name="T18" fmla="*/ 69 w 245"/>
              <a:gd name="T19" fmla="*/ 58 h 223"/>
              <a:gd name="T20" fmla="*/ 69 w 245"/>
              <a:gd name="T21" fmla="*/ 165 h 223"/>
              <a:gd name="T22" fmla="*/ 123 w 245"/>
              <a:gd name="T23" fmla="*/ 187 h 223"/>
              <a:gd name="T24" fmla="*/ 176 w 245"/>
              <a:gd name="T25" fmla="*/ 165 h 223"/>
              <a:gd name="T26" fmla="*/ 176 w 245"/>
              <a:gd name="T27" fmla="*/ 58 h 223"/>
              <a:gd name="T28" fmla="*/ 123 w 245"/>
              <a:gd name="T29" fmla="*/ 36 h 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45" h="223">
                <a:moveTo>
                  <a:pt x="123" y="223"/>
                </a:moveTo>
                <a:cubicBezTo>
                  <a:pt x="93" y="223"/>
                  <a:pt x="65" y="212"/>
                  <a:pt x="44" y="190"/>
                </a:cubicBezTo>
                <a:cubicBezTo>
                  <a:pt x="0" y="147"/>
                  <a:pt x="0" y="76"/>
                  <a:pt x="44" y="32"/>
                </a:cubicBezTo>
                <a:cubicBezTo>
                  <a:pt x="65" y="11"/>
                  <a:pt x="93" y="0"/>
                  <a:pt x="123" y="0"/>
                </a:cubicBezTo>
                <a:cubicBezTo>
                  <a:pt x="153" y="0"/>
                  <a:pt x="181" y="11"/>
                  <a:pt x="202" y="32"/>
                </a:cubicBezTo>
                <a:cubicBezTo>
                  <a:pt x="202" y="32"/>
                  <a:pt x="202" y="32"/>
                  <a:pt x="202" y="32"/>
                </a:cubicBezTo>
                <a:cubicBezTo>
                  <a:pt x="245" y="76"/>
                  <a:pt x="245" y="147"/>
                  <a:pt x="202" y="190"/>
                </a:cubicBezTo>
                <a:cubicBezTo>
                  <a:pt x="181" y="212"/>
                  <a:pt x="153" y="223"/>
                  <a:pt x="123" y="223"/>
                </a:cubicBezTo>
                <a:close/>
                <a:moveTo>
                  <a:pt x="123" y="36"/>
                </a:moveTo>
                <a:cubicBezTo>
                  <a:pt x="103" y="36"/>
                  <a:pt x="84" y="43"/>
                  <a:pt x="69" y="58"/>
                </a:cubicBezTo>
                <a:cubicBezTo>
                  <a:pt x="40" y="87"/>
                  <a:pt x="40" y="135"/>
                  <a:pt x="69" y="165"/>
                </a:cubicBezTo>
                <a:cubicBezTo>
                  <a:pt x="84" y="179"/>
                  <a:pt x="103" y="187"/>
                  <a:pt x="123" y="187"/>
                </a:cubicBezTo>
                <a:cubicBezTo>
                  <a:pt x="143" y="187"/>
                  <a:pt x="162" y="179"/>
                  <a:pt x="176" y="165"/>
                </a:cubicBezTo>
                <a:cubicBezTo>
                  <a:pt x="206" y="135"/>
                  <a:pt x="206" y="87"/>
                  <a:pt x="176" y="58"/>
                </a:cubicBezTo>
                <a:cubicBezTo>
                  <a:pt x="162" y="43"/>
                  <a:pt x="143" y="36"/>
                  <a:pt x="123" y="3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Freeform 13"/>
          <p:cNvSpPr>
            <a:spLocks noEditPoints="1"/>
          </p:cNvSpPr>
          <p:nvPr/>
        </p:nvSpPr>
        <p:spPr bwMode="auto">
          <a:xfrm>
            <a:off x="7049009" y="5691021"/>
            <a:ext cx="189966" cy="231262"/>
          </a:xfrm>
          <a:custGeom>
            <a:avLst/>
            <a:gdLst>
              <a:gd name="T0" fmla="*/ 123 w 245"/>
              <a:gd name="T1" fmla="*/ 223 h 223"/>
              <a:gd name="T2" fmla="*/ 44 w 245"/>
              <a:gd name="T3" fmla="*/ 190 h 223"/>
              <a:gd name="T4" fmla="*/ 44 w 245"/>
              <a:gd name="T5" fmla="*/ 32 h 223"/>
              <a:gd name="T6" fmla="*/ 123 w 245"/>
              <a:gd name="T7" fmla="*/ 0 h 223"/>
              <a:gd name="T8" fmla="*/ 202 w 245"/>
              <a:gd name="T9" fmla="*/ 32 h 223"/>
              <a:gd name="T10" fmla="*/ 202 w 245"/>
              <a:gd name="T11" fmla="*/ 32 h 223"/>
              <a:gd name="T12" fmla="*/ 202 w 245"/>
              <a:gd name="T13" fmla="*/ 190 h 223"/>
              <a:gd name="T14" fmla="*/ 123 w 245"/>
              <a:gd name="T15" fmla="*/ 223 h 223"/>
              <a:gd name="T16" fmla="*/ 123 w 245"/>
              <a:gd name="T17" fmla="*/ 36 h 223"/>
              <a:gd name="T18" fmla="*/ 69 w 245"/>
              <a:gd name="T19" fmla="*/ 58 h 223"/>
              <a:gd name="T20" fmla="*/ 69 w 245"/>
              <a:gd name="T21" fmla="*/ 165 h 223"/>
              <a:gd name="T22" fmla="*/ 123 w 245"/>
              <a:gd name="T23" fmla="*/ 187 h 223"/>
              <a:gd name="T24" fmla="*/ 176 w 245"/>
              <a:gd name="T25" fmla="*/ 165 h 223"/>
              <a:gd name="T26" fmla="*/ 176 w 245"/>
              <a:gd name="T27" fmla="*/ 58 h 223"/>
              <a:gd name="T28" fmla="*/ 123 w 245"/>
              <a:gd name="T29" fmla="*/ 36 h 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45" h="223">
                <a:moveTo>
                  <a:pt x="123" y="223"/>
                </a:moveTo>
                <a:cubicBezTo>
                  <a:pt x="93" y="223"/>
                  <a:pt x="65" y="212"/>
                  <a:pt x="44" y="190"/>
                </a:cubicBezTo>
                <a:cubicBezTo>
                  <a:pt x="0" y="147"/>
                  <a:pt x="0" y="76"/>
                  <a:pt x="44" y="32"/>
                </a:cubicBezTo>
                <a:cubicBezTo>
                  <a:pt x="65" y="11"/>
                  <a:pt x="93" y="0"/>
                  <a:pt x="123" y="0"/>
                </a:cubicBezTo>
                <a:cubicBezTo>
                  <a:pt x="153" y="0"/>
                  <a:pt x="181" y="11"/>
                  <a:pt x="202" y="32"/>
                </a:cubicBezTo>
                <a:cubicBezTo>
                  <a:pt x="202" y="32"/>
                  <a:pt x="202" y="32"/>
                  <a:pt x="202" y="32"/>
                </a:cubicBezTo>
                <a:cubicBezTo>
                  <a:pt x="245" y="76"/>
                  <a:pt x="245" y="147"/>
                  <a:pt x="202" y="190"/>
                </a:cubicBezTo>
                <a:cubicBezTo>
                  <a:pt x="181" y="212"/>
                  <a:pt x="153" y="223"/>
                  <a:pt x="123" y="223"/>
                </a:cubicBezTo>
                <a:close/>
                <a:moveTo>
                  <a:pt x="123" y="36"/>
                </a:moveTo>
                <a:cubicBezTo>
                  <a:pt x="103" y="36"/>
                  <a:pt x="84" y="43"/>
                  <a:pt x="69" y="58"/>
                </a:cubicBezTo>
                <a:cubicBezTo>
                  <a:pt x="40" y="87"/>
                  <a:pt x="40" y="135"/>
                  <a:pt x="69" y="165"/>
                </a:cubicBezTo>
                <a:cubicBezTo>
                  <a:pt x="84" y="179"/>
                  <a:pt x="103" y="187"/>
                  <a:pt x="123" y="187"/>
                </a:cubicBezTo>
                <a:cubicBezTo>
                  <a:pt x="143" y="187"/>
                  <a:pt x="162" y="179"/>
                  <a:pt x="176" y="165"/>
                </a:cubicBezTo>
                <a:cubicBezTo>
                  <a:pt x="206" y="135"/>
                  <a:pt x="206" y="87"/>
                  <a:pt x="176" y="58"/>
                </a:cubicBezTo>
                <a:cubicBezTo>
                  <a:pt x="162" y="43"/>
                  <a:pt x="143" y="36"/>
                  <a:pt x="123" y="3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732844" y="524270"/>
            <a:ext cx="680385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TIGA DASAR FILSAFAT PANCASILA</a:t>
            </a:r>
            <a:endParaRPr lang="en-US" sz="30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2" name="Freeform 13"/>
          <p:cNvSpPr>
            <a:spLocks noEditPoints="1"/>
          </p:cNvSpPr>
          <p:nvPr/>
        </p:nvSpPr>
        <p:spPr bwMode="auto">
          <a:xfrm>
            <a:off x="394740" y="689358"/>
            <a:ext cx="189966" cy="231262"/>
          </a:xfrm>
          <a:custGeom>
            <a:avLst/>
            <a:gdLst>
              <a:gd name="T0" fmla="*/ 123 w 245"/>
              <a:gd name="T1" fmla="*/ 223 h 223"/>
              <a:gd name="T2" fmla="*/ 44 w 245"/>
              <a:gd name="T3" fmla="*/ 190 h 223"/>
              <a:gd name="T4" fmla="*/ 44 w 245"/>
              <a:gd name="T5" fmla="*/ 32 h 223"/>
              <a:gd name="T6" fmla="*/ 123 w 245"/>
              <a:gd name="T7" fmla="*/ 0 h 223"/>
              <a:gd name="T8" fmla="*/ 202 w 245"/>
              <a:gd name="T9" fmla="*/ 32 h 223"/>
              <a:gd name="T10" fmla="*/ 202 w 245"/>
              <a:gd name="T11" fmla="*/ 32 h 223"/>
              <a:gd name="T12" fmla="*/ 202 w 245"/>
              <a:gd name="T13" fmla="*/ 190 h 223"/>
              <a:gd name="T14" fmla="*/ 123 w 245"/>
              <a:gd name="T15" fmla="*/ 223 h 223"/>
              <a:gd name="T16" fmla="*/ 123 w 245"/>
              <a:gd name="T17" fmla="*/ 36 h 223"/>
              <a:gd name="T18" fmla="*/ 69 w 245"/>
              <a:gd name="T19" fmla="*/ 58 h 223"/>
              <a:gd name="T20" fmla="*/ 69 w 245"/>
              <a:gd name="T21" fmla="*/ 165 h 223"/>
              <a:gd name="T22" fmla="*/ 123 w 245"/>
              <a:gd name="T23" fmla="*/ 187 h 223"/>
              <a:gd name="T24" fmla="*/ 176 w 245"/>
              <a:gd name="T25" fmla="*/ 165 h 223"/>
              <a:gd name="T26" fmla="*/ 176 w 245"/>
              <a:gd name="T27" fmla="*/ 58 h 223"/>
              <a:gd name="T28" fmla="*/ 123 w 245"/>
              <a:gd name="T29" fmla="*/ 36 h 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45" h="223">
                <a:moveTo>
                  <a:pt x="123" y="223"/>
                </a:moveTo>
                <a:cubicBezTo>
                  <a:pt x="93" y="223"/>
                  <a:pt x="65" y="212"/>
                  <a:pt x="44" y="190"/>
                </a:cubicBezTo>
                <a:cubicBezTo>
                  <a:pt x="0" y="147"/>
                  <a:pt x="0" y="76"/>
                  <a:pt x="44" y="32"/>
                </a:cubicBezTo>
                <a:cubicBezTo>
                  <a:pt x="65" y="11"/>
                  <a:pt x="93" y="0"/>
                  <a:pt x="123" y="0"/>
                </a:cubicBezTo>
                <a:cubicBezTo>
                  <a:pt x="153" y="0"/>
                  <a:pt x="181" y="11"/>
                  <a:pt x="202" y="32"/>
                </a:cubicBezTo>
                <a:cubicBezTo>
                  <a:pt x="202" y="32"/>
                  <a:pt x="202" y="32"/>
                  <a:pt x="202" y="32"/>
                </a:cubicBezTo>
                <a:cubicBezTo>
                  <a:pt x="245" y="76"/>
                  <a:pt x="245" y="147"/>
                  <a:pt x="202" y="190"/>
                </a:cubicBezTo>
                <a:cubicBezTo>
                  <a:pt x="181" y="212"/>
                  <a:pt x="153" y="223"/>
                  <a:pt x="123" y="223"/>
                </a:cubicBezTo>
                <a:close/>
                <a:moveTo>
                  <a:pt x="123" y="36"/>
                </a:moveTo>
                <a:cubicBezTo>
                  <a:pt x="103" y="36"/>
                  <a:pt x="84" y="43"/>
                  <a:pt x="69" y="58"/>
                </a:cubicBezTo>
                <a:cubicBezTo>
                  <a:pt x="40" y="87"/>
                  <a:pt x="40" y="135"/>
                  <a:pt x="69" y="165"/>
                </a:cubicBezTo>
                <a:cubicBezTo>
                  <a:pt x="84" y="179"/>
                  <a:pt x="103" y="187"/>
                  <a:pt x="123" y="187"/>
                </a:cubicBezTo>
                <a:cubicBezTo>
                  <a:pt x="143" y="187"/>
                  <a:pt x="162" y="179"/>
                  <a:pt x="176" y="165"/>
                </a:cubicBezTo>
                <a:cubicBezTo>
                  <a:pt x="206" y="135"/>
                  <a:pt x="206" y="87"/>
                  <a:pt x="176" y="58"/>
                </a:cubicBezTo>
                <a:cubicBezTo>
                  <a:pt x="162" y="43"/>
                  <a:pt x="143" y="36"/>
                  <a:pt x="123" y="3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" name="Group 66"/>
          <p:cNvGrpSpPr/>
          <p:nvPr/>
        </p:nvGrpSpPr>
        <p:grpSpPr>
          <a:xfrm>
            <a:off x="843496" y="1005844"/>
            <a:ext cx="7342433" cy="4820696"/>
            <a:chOff x="2037184" y="1360110"/>
            <a:chExt cx="10580909" cy="5210195"/>
          </a:xfrm>
          <a:solidFill>
            <a:schemeClr val="accent1"/>
          </a:solidFill>
        </p:grpSpPr>
        <p:sp>
          <p:nvSpPr>
            <p:cNvPr id="68" name="Freeform 67"/>
            <p:cNvSpPr>
              <a:spLocks/>
            </p:cNvSpPr>
            <p:nvPr/>
          </p:nvSpPr>
          <p:spPr bwMode="auto">
            <a:xfrm>
              <a:off x="5555978" y="3302924"/>
              <a:ext cx="479367" cy="479367"/>
            </a:xfrm>
            <a:custGeom>
              <a:avLst/>
              <a:gdLst>
                <a:gd name="T0" fmla="*/ 169 w 206"/>
                <a:gd name="T1" fmla="*/ 37 h 206"/>
                <a:gd name="T2" fmla="*/ 169 w 206"/>
                <a:gd name="T3" fmla="*/ 170 h 206"/>
                <a:gd name="T4" fmla="*/ 37 w 206"/>
                <a:gd name="T5" fmla="*/ 170 h 206"/>
                <a:gd name="T6" fmla="*/ 37 w 206"/>
                <a:gd name="T7" fmla="*/ 37 h 206"/>
                <a:gd name="T8" fmla="*/ 169 w 206"/>
                <a:gd name="T9" fmla="*/ 37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6">
                  <a:moveTo>
                    <a:pt x="169" y="37"/>
                  </a:moveTo>
                  <a:cubicBezTo>
                    <a:pt x="206" y="74"/>
                    <a:pt x="206" y="133"/>
                    <a:pt x="169" y="170"/>
                  </a:cubicBezTo>
                  <a:cubicBezTo>
                    <a:pt x="133" y="206"/>
                    <a:pt x="73" y="206"/>
                    <a:pt x="37" y="170"/>
                  </a:cubicBezTo>
                  <a:cubicBezTo>
                    <a:pt x="0" y="133"/>
                    <a:pt x="0" y="74"/>
                    <a:pt x="37" y="37"/>
                  </a:cubicBezTo>
                  <a:cubicBezTo>
                    <a:pt x="73" y="0"/>
                    <a:pt x="133" y="0"/>
                    <a:pt x="169" y="3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13"/>
            <p:cNvSpPr>
              <a:spLocks noEditPoints="1"/>
            </p:cNvSpPr>
            <p:nvPr/>
          </p:nvSpPr>
          <p:spPr bwMode="auto">
            <a:xfrm>
              <a:off x="2526274" y="2212005"/>
              <a:ext cx="470492" cy="429578"/>
            </a:xfrm>
            <a:custGeom>
              <a:avLst/>
              <a:gdLst>
                <a:gd name="T0" fmla="*/ 123 w 245"/>
                <a:gd name="T1" fmla="*/ 223 h 223"/>
                <a:gd name="T2" fmla="*/ 44 w 245"/>
                <a:gd name="T3" fmla="*/ 190 h 223"/>
                <a:gd name="T4" fmla="*/ 44 w 245"/>
                <a:gd name="T5" fmla="*/ 32 h 223"/>
                <a:gd name="T6" fmla="*/ 123 w 245"/>
                <a:gd name="T7" fmla="*/ 0 h 223"/>
                <a:gd name="T8" fmla="*/ 202 w 245"/>
                <a:gd name="T9" fmla="*/ 32 h 223"/>
                <a:gd name="T10" fmla="*/ 202 w 245"/>
                <a:gd name="T11" fmla="*/ 32 h 223"/>
                <a:gd name="T12" fmla="*/ 202 w 245"/>
                <a:gd name="T13" fmla="*/ 190 h 223"/>
                <a:gd name="T14" fmla="*/ 123 w 245"/>
                <a:gd name="T15" fmla="*/ 223 h 223"/>
                <a:gd name="T16" fmla="*/ 123 w 245"/>
                <a:gd name="T17" fmla="*/ 36 h 223"/>
                <a:gd name="T18" fmla="*/ 69 w 245"/>
                <a:gd name="T19" fmla="*/ 58 h 223"/>
                <a:gd name="T20" fmla="*/ 69 w 245"/>
                <a:gd name="T21" fmla="*/ 165 h 223"/>
                <a:gd name="T22" fmla="*/ 123 w 245"/>
                <a:gd name="T23" fmla="*/ 187 h 223"/>
                <a:gd name="T24" fmla="*/ 176 w 245"/>
                <a:gd name="T25" fmla="*/ 165 h 223"/>
                <a:gd name="T26" fmla="*/ 176 w 245"/>
                <a:gd name="T27" fmla="*/ 58 h 223"/>
                <a:gd name="T28" fmla="*/ 123 w 245"/>
                <a:gd name="T29" fmla="*/ 36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45" h="223">
                  <a:moveTo>
                    <a:pt x="123" y="223"/>
                  </a:moveTo>
                  <a:cubicBezTo>
                    <a:pt x="93" y="223"/>
                    <a:pt x="65" y="212"/>
                    <a:pt x="44" y="190"/>
                  </a:cubicBezTo>
                  <a:cubicBezTo>
                    <a:pt x="0" y="147"/>
                    <a:pt x="0" y="76"/>
                    <a:pt x="44" y="32"/>
                  </a:cubicBezTo>
                  <a:cubicBezTo>
                    <a:pt x="65" y="11"/>
                    <a:pt x="93" y="0"/>
                    <a:pt x="123" y="0"/>
                  </a:cubicBezTo>
                  <a:cubicBezTo>
                    <a:pt x="153" y="0"/>
                    <a:pt x="181" y="11"/>
                    <a:pt x="202" y="32"/>
                  </a:cubicBezTo>
                  <a:cubicBezTo>
                    <a:pt x="202" y="32"/>
                    <a:pt x="202" y="32"/>
                    <a:pt x="202" y="32"/>
                  </a:cubicBezTo>
                  <a:cubicBezTo>
                    <a:pt x="245" y="76"/>
                    <a:pt x="245" y="147"/>
                    <a:pt x="202" y="190"/>
                  </a:cubicBezTo>
                  <a:cubicBezTo>
                    <a:pt x="181" y="212"/>
                    <a:pt x="153" y="223"/>
                    <a:pt x="123" y="223"/>
                  </a:cubicBezTo>
                  <a:close/>
                  <a:moveTo>
                    <a:pt x="123" y="36"/>
                  </a:moveTo>
                  <a:cubicBezTo>
                    <a:pt x="103" y="36"/>
                    <a:pt x="84" y="43"/>
                    <a:pt x="69" y="58"/>
                  </a:cubicBezTo>
                  <a:cubicBezTo>
                    <a:pt x="40" y="87"/>
                    <a:pt x="40" y="135"/>
                    <a:pt x="69" y="165"/>
                  </a:cubicBezTo>
                  <a:cubicBezTo>
                    <a:pt x="84" y="179"/>
                    <a:pt x="103" y="187"/>
                    <a:pt x="123" y="187"/>
                  </a:cubicBezTo>
                  <a:cubicBezTo>
                    <a:pt x="143" y="187"/>
                    <a:pt x="162" y="179"/>
                    <a:pt x="176" y="165"/>
                  </a:cubicBezTo>
                  <a:cubicBezTo>
                    <a:pt x="206" y="135"/>
                    <a:pt x="206" y="87"/>
                    <a:pt x="176" y="58"/>
                  </a:cubicBezTo>
                  <a:cubicBezTo>
                    <a:pt x="162" y="43"/>
                    <a:pt x="143" y="36"/>
                    <a:pt x="123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6"/>
            <p:cNvSpPr>
              <a:spLocks/>
            </p:cNvSpPr>
            <p:nvPr/>
          </p:nvSpPr>
          <p:spPr bwMode="auto">
            <a:xfrm>
              <a:off x="4437550" y="1770853"/>
              <a:ext cx="1002411" cy="1002411"/>
            </a:xfrm>
            <a:custGeom>
              <a:avLst/>
              <a:gdLst>
                <a:gd name="T0" fmla="*/ 328 w 335"/>
                <a:gd name="T1" fmla="*/ 56 h 335"/>
                <a:gd name="T2" fmla="*/ 299 w 335"/>
                <a:gd name="T3" fmla="*/ 57 h 335"/>
                <a:gd name="T4" fmla="*/ 274 w 335"/>
                <a:gd name="T5" fmla="*/ 57 h 335"/>
                <a:gd name="T6" fmla="*/ 274 w 335"/>
                <a:gd name="T7" fmla="*/ 81 h 335"/>
                <a:gd name="T8" fmla="*/ 273 w 335"/>
                <a:gd name="T9" fmla="*/ 110 h 335"/>
                <a:gd name="T10" fmla="*/ 245 w 335"/>
                <a:gd name="T11" fmla="*/ 111 h 335"/>
                <a:gd name="T12" fmla="*/ 220 w 335"/>
                <a:gd name="T13" fmla="*/ 111 h 335"/>
                <a:gd name="T14" fmla="*/ 220 w 335"/>
                <a:gd name="T15" fmla="*/ 136 h 335"/>
                <a:gd name="T16" fmla="*/ 219 w 335"/>
                <a:gd name="T17" fmla="*/ 164 h 335"/>
                <a:gd name="T18" fmla="*/ 190 w 335"/>
                <a:gd name="T19" fmla="*/ 165 h 335"/>
                <a:gd name="T20" fmla="*/ 166 w 335"/>
                <a:gd name="T21" fmla="*/ 166 h 335"/>
                <a:gd name="T22" fmla="*/ 165 w 335"/>
                <a:gd name="T23" fmla="*/ 190 h 335"/>
                <a:gd name="T24" fmla="*/ 164 w 335"/>
                <a:gd name="T25" fmla="*/ 219 h 335"/>
                <a:gd name="T26" fmla="*/ 136 w 335"/>
                <a:gd name="T27" fmla="*/ 220 h 335"/>
                <a:gd name="T28" fmla="*/ 111 w 335"/>
                <a:gd name="T29" fmla="*/ 220 h 335"/>
                <a:gd name="T30" fmla="*/ 111 w 335"/>
                <a:gd name="T31" fmla="*/ 245 h 335"/>
                <a:gd name="T32" fmla="*/ 110 w 335"/>
                <a:gd name="T33" fmla="*/ 273 h 335"/>
                <a:gd name="T34" fmla="*/ 81 w 335"/>
                <a:gd name="T35" fmla="*/ 274 h 335"/>
                <a:gd name="T36" fmla="*/ 57 w 335"/>
                <a:gd name="T37" fmla="*/ 274 h 335"/>
                <a:gd name="T38" fmla="*/ 57 w 335"/>
                <a:gd name="T39" fmla="*/ 299 h 335"/>
                <a:gd name="T40" fmla="*/ 56 w 335"/>
                <a:gd name="T41" fmla="*/ 327 h 335"/>
                <a:gd name="T42" fmla="*/ 27 w 335"/>
                <a:gd name="T43" fmla="*/ 329 h 335"/>
                <a:gd name="T44" fmla="*/ 2 w 335"/>
                <a:gd name="T45" fmla="*/ 329 h 335"/>
                <a:gd name="T46" fmla="*/ 0 w 335"/>
                <a:gd name="T47" fmla="*/ 326 h 335"/>
                <a:gd name="T48" fmla="*/ 28 w 335"/>
                <a:gd name="T49" fmla="*/ 325 h 335"/>
                <a:gd name="T50" fmla="*/ 53 w 335"/>
                <a:gd name="T51" fmla="*/ 325 h 335"/>
                <a:gd name="T52" fmla="*/ 53 w 335"/>
                <a:gd name="T53" fmla="*/ 300 h 335"/>
                <a:gd name="T54" fmla="*/ 54 w 335"/>
                <a:gd name="T55" fmla="*/ 271 h 335"/>
                <a:gd name="T56" fmla="*/ 83 w 335"/>
                <a:gd name="T57" fmla="*/ 270 h 335"/>
                <a:gd name="T58" fmla="*/ 107 w 335"/>
                <a:gd name="T59" fmla="*/ 270 h 335"/>
                <a:gd name="T60" fmla="*/ 107 w 335"/>
                <a:gd name="T61" fmla="*/ 246 h 335"/>
                <a:gd name="T62" fmla="*/ 108 w 335"/>
                <a:gd name="T63" fmla="*/ 217 h 335"/>
                <a:gd name="T64" fmla="*/ 137 w 335"/>
                <a:gd name="T65" fmla="*/ 216 h 335"/>
                <a:gd name="T66" fmla="*/ 162 w 335"/>
                <a:gd name="T67" fmla="*/ 216 h 335"/>
                <a:gd name="T68" fmla="*/ 162 w 335"/>
                <a:gd name="T69" fmla="*/ 191 h 335"/>
                <a:gd name="T70" fmla="*/ 163 w 335"/>
                <a:gd name="T71" fmla="*/ 163 h 335"/>
                <a:gd name="T72" fmla="*/ 191 w 335"/>
                <a:gd name="T73" fmla="*/ 162 h 335"/>
                <a:gd name="T74" fmla="*/ 216 w 335"/>
                <a:gd name="T75" fmla="*/ 162 h 335"/>
                <a:gd name="T76" fmla="*/ 216 w 335"/>
                <a:gd name="T77" fmla="*/ 137 h 335"/>
                <a:gd name="T78" fmla="*/ 217 w 335"/>
                <a:gd name="T79" fmla="*/ 108 h 335"/>
                <a:gd name="T80" fmla="*/ 246 w 335"/>
                <a:gd name="T81" fmla="*/ 107 h 335"/>
                <a:gd name="T82" fmla="*/ 270 w 335"/>
                <a:gd name="T83" fmla="*/ 107 h 335"/>
                <a:gd name="T84" fmla="*/ 270 w 335"/>
                <a:gd name="T85" fmla="*/ 83 h 335"/>
                <a:gd name="T86" fmla="*/ 271 w 335"/>
                <a:gd name="T87" fmla="*/ 54 h 335"/>
                <a:gd name="T88" fmla="*/ 300 w 335"/>
                <a:gd name="T89" fmla="*/ 53 h 335"/>
                <a:gd name="T90" fmla="*/ 325 w 335"/>
                <a:gd name="T91" fmla="*/ 53 h 335"/>
                <a:gd name="T92" fmla="*/ 325 w 335"/>
                <a:gd name="T93" fmla="*/ 28 h 335"/>
                <a:gd name="T94" fmla="*/ 326 w 335"/>
                <a:gd name="T95" fmla="*/ 0 h 335"/>
                <a:gd name="T96" fmla="*/ 329 w 335"/>
                <a:gd name="T97" fmla="*/ 2 h 335"/>
                <a:gd name="T98" fmla="*/ 329 w 335"/>
                <a:gd name="T99" fmla="*/ 27 h 335"/>
                <a:gd name="T100" fmla="*/ 328 w 335"/>
                <a:gd name="T101" fmla="*/ 56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35" h="335">
                  <a:moveTo>
                    <a:pt x="328" y="56"/>
                  </a:moveTo>
                  <a:cubicBezTo>
                    <a:pt x="320" y="63"/>
                    <a:pt x="309" y="60"/>
                    <a:pt x="299" y="57"/>
                  </a:cubicBezTo>
                  <a:cubicBezTo>
                    <a:pt x="289" y="54"/>
                    <a:pt x="280" y="51"/>
                    <a:pt x="274" y="57"/>
                  </a:cubicBezTo>
                  <a:cubicBezTo>
                    <a:pt x="268" y="63"/>
                    <a:pt x="271" y="72"/>
                    <a:pt x="274" y="81"/>
                  </a:cubicBezTo>
                  <a:cubicBezTo>
                    <a:pt x="277" y="92"/>
                    <a:pt x="281" y="102"/>
                    <a:pt x="273" y="110"/>
                  </a:cubicBezTo>
                  <a:cubicBezTo>
                    <a:pt x="265" y="118"/>
                    <a:pt x="255" y="114"/>
                    <a:pt x="245" y="111"/>
                  </a:cubicBezTo>
                  <a:cubicBezTo>
                    <a:pt x="235" y="108"/>
                    <a:pt x="226" y="105"/>
                    <a:pt x="220" y="111"/>
                  </a:cubicBezTo>
                  <a:cubicBezTo>
                    <a:pt x="214" y="117"/>
                    <a:pt x="217" y="126"/>
                    <a:pt x="220" y="136"/>
                  </a:cubicBezTo>
                  <a:cubicBezTo>
                    <a:pt x="223" y="146"/>
                    <a:pt x="226" y="157"/>
                    <a:pt x="219" y="164"/>
                  </a:cubicBezTo>
                  <a:cubicBezTo>
                    <a:pt x="211" y="172"/>
                    <a:pt x="200" y="169"/>
                    <a:pt x="190" y="165"/>
                  </a:cubicBezTo>
                  <a:cubicBezTo>
                    <a:pt x="181" y="162"/>
                    <a:pt x="171" y="160"/>
                    <a:pt x="166" y="166"/>
                  </a:cubicBezTo>
                  <a:cubicBezTo>
                    <a:pt x="160" y="171"/>
                    <a:pt x="162" y="181"/>
                    <a:pt x="165" y="190"/>
                  </a:cubicBezTo>
                  <a:cubicBezTo>
                    <a:pt x="169" y="200"/>
                    <a:pt x="172" y="211"/>
                    <a:pt x="164" y="219"/>
                  </a:cubicBezTo>
                  <a:cubicBezTo>
                    <a:pt x="157" y="226"/>
                    <a:pt x="146" y="223"/>
                    <a:pt x="136" y="220"/>
                  </a:cubicBezTo>
                  <a:cubicBezTo>
                    <a:pt x="126" y="217"/>
                    <a:pt x="117" y="214"/>
                    <a:pt x="111" y="220"/>
                  </a:cubicBezTo>
                  <a:cubicBezTo>
                    <a:pt x="105" y="226"/>
                    <a:pt x="108" y="235"/>
                    <a:pt x="111" y="245"/>
                  </a:cubicBezTo>
                  <a:cubicBezTo>
                    <a:pt x="114" y="255"/>
                    <a:pt x="118" y="265"/>
                    <a:pt x="110" y="273"/>
                  </a:cubicBezTo>
                  <a:cubicBezTo>
                    <a:pt x="102" y="281"/>
                    <a:pt x="92" y="277"/>
                    <a:pt x="81" y="274"/>
                  </a:cubicBezTo>
                  <a:cubicBezTo>
                    <a:pt x="72" y="271"/>
                    <a:pt x="63" y="268"/>
                    <a:pt x="57" y="274"/>
                  </a:cubicBezTo>
                  <a:cubicBezTo>
                    <a:pt x="51" y="280"/>
                    <a:pt x="54" y="289"/>
                    <a:pt x="57" y="299"/>
                  </a:cubicBezTo>
                  <a:cubicBezTo>
                    <a:pt x="60" y="309"/>
                    <a:pt x="63" y="320"/>
                    <a:pt x="56" y="327"/>
                  </a:cubicBezTo>
                  <a:cubicBezTo>
                    <a:pt x="48" y="335"/>
                    <a:pt x="37" y="332"/>
                    <a:pt x="27" y="329"/>
                  </a:cubicBezTo>
                  <a:cubicBezTo>
                    <a:pt x="17" y="326"/>
                    <a:pt x="8" y="323"/>
                    <a:pt x="2" y="329"/>
                  </a:cubicBezTo>
                  <a:cubicBezTo>
                    <a:pt x="0" y="326"/>
                    <a:pt x="0" y="326"/>
                    <a:pt x="0" y="326"/>
                  </a:cubicBezTo>
                  <a:cubicBezTo>
                    <a:pt x="7" y="318"/>
                    <a:pt x="18" y="322"/>
                    <a:pt x="28" y="325"/>
                  </a:cubicBezTo>
                  <a:cubicBezTo>
                    <a:pt x="38" y="328"/>
                    <a:pt x="47" y="331"/>
                    <a:pt x="53" y="325"/>
                  </a:cubicBezTo>
                  <a:cubicBezTo>
                    <a:pt x="59" y="319"/>
                    <a:pt x="56" y="310"/>
                    <a:pt x="53" y="300"/>
                  </a:cubicBezTo>
                  <a:cubicBezTo>
                    <a:pt x="50" y="290"/>
                    <a:pt x="46" y="279"/>
                    <a:pt x="54" y="271"/>
                  </a:cubicBezTo>
                  <a:cubicBezTo>
                    <a:pt x="62" y="264"/>
                    <a:pt x="72" y="267"/>
                    <a:pt x="83" y="270"/>
                  </a:cubicBezTo>
                  <a:cubicBezTo>
                    <a:pt x="92" y="273"/>
                    <a:pt x="101" y="276"/>
                    <a:pt x="107" y="270"/>
                  </a:cubicBezTo>
                  <a:cubicBezTo>
                    <a:pt x="113" y="264"/>
                    <a:pt x="110" y="255"/>
                    <a:pt x="107" y="246"/>
                  </a:cubicBezTo>
                  <a:cubicBezTo>
                    <a:pt x="104" y="235"/>
                    <a:pt x="101" y="225"/>
                    <a:pt x="108" y="217"/>
                  </a:cubicBezTo>
                  <a:cubicBezTo>
                    <a:pt x="116" y="209"/>
                    <a:pt x="127" y="213"/>
                    <a:pt x="137" y="216"/>
                  </a:cubicBezTo>
                  <a:cubicBezTo>
                    <a:pt x="147" y="219"/>
                    <a:pt x="156" y="222"/>
                    <a:pt x="162" y="216"/>
                  </a:cubicBezTo>
                  <a:cubicBezTo>
                    <a:pt x="168" y="210"/>
                    <a:pt x="165" y="201"/>
                    <a:pt x="162" y="191"/>
                  </a:cubicBezTo>
                  <a:cubicBezTo>
                    <a:pt x="158" y="181"/>
                    <a:pt x="155" y="170"/>
                    <a:pt x="163" y="163"/>
                  </a:cubicBezTo>
                  <a:cubicBezTo>
                    <a:pt x="170" y="155"/>
                    <a:pt x="181" y="158"/>
                    <a:pt x="191" y="162"/>
                  </a:cubicBezTo>
                  <a:cubicBezTo>
                    <a:pt x="201" y="165"/>
                    <a:pt x="210" y="168"/>
                    <a:pt x="216" y="162"/>
                  </a:cubicBezTo>
                  <a:cubicBezTo>
                    <a:pt x="222" y="156"/>
                    <a:pt x="219" y="147"/>
                    <a:pt x="216" y="137"/>
                  </a:cubicBezTo>
                  <a:cubicBezTo>
                    <a:pt x="213" y="127"/>
                    <a:pt x="209" y="116"/>
                    <a:pt x="217" y="108"/>
                  </a:cubicBezTo>
                  <a:cubicBezTo>
                    <a:pt x="225" y="101"/>
                    <a:pt x="235" y="104"/>
                    <a:pt x="246" y="107"/>
                  </a:cubicBezTo>
                  <a:cubicBezTo>
                    <a:pt x="255" y="110"/>
                    <a:pt x="264" y="113"/>
                    <a:pt x="270" y="107"/>
                  </a:cubicBezTo>
                  <a:cubicBezTo>
                    <a:pt x="276" y="101"/>
                    <a:pt x="273" y="92"/>
                    <a:pt x="270" y="83"/>
                  </a:cubicBezTo>
                  <a:cubicBezTo>
                    <a:pt x="267" y="72"/>
                    <a:pt x="264" y="62"/>
                    <a:pt x="271" y="54"/>
                  </a:cubicBezTo>
                  <a:cubicBezTo>
                    <a:pt x="279" y="46"/>
                    <a:pt x="290" y="50"/>
                    <a:pt x="300" y="53"/>
                  </a:cubicBezTo>
                  <a:cubicBezTo>
                    <a:pt x="310" y="56"/>
                    <a:pt x="319" y="59"/>
                    <a:pt x="325" y="53"/>
                  </a:cubicBezTo>
                  <a:cubicBezTo>
                    <a:pt x="331" y="47"/>
                    <a:pt x="328" y="38"/>
                    <a:pt x="325" y="28"/>
                  </a:cubicBezTo>
                  <a:cubicBezTo>
                    <a:pt x="322" y="18"/>
                    <a:pt x="318" y="7"/>
                    <a:pt x="326" y="0"/>
                  </a:cubicBezTo>
                  <a:cubicBezTo>
                    <a:pt x="329" y="2"/>
                    <a:pt x="329" y="2"/>
                    <a:pt x="329" y="2"/>
                  </a:cubicBezTo>
                  <a:cubicBezTo>
                    <a:pt x="323" y="8"/>
                    <a:pt x="326" y="17"/>
                    <a:pt x="329" y="27"/>
                  </a:cubicBezTo>
                  <a:cubicBezTo>
                    <a:pt x="332" y="37"/>
                    <a:pt x="335" y="48"/>
                    <a:pt x="328" y="5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"/>
            <p:cNvSpPr>
              <a:spLocks/>
            </p:cNvSpPr>
            <p:nvPr/>
          </p:nvSpPr>
          <p:spPr bwMode="auto">
            <a:xfrm>
              <a:off x="11615682" y="2008000"/>
              <a:ext cx="1002411" cy="1002411"/>
            </a:xfrm>
            <a:custGeom>
              <a:avLst/>
              <a:gdLst>
                <a:gd name="T0" fmla="*/ 328 w 335"/>
                <a:gd name="T1" fmla="*/ 56 h 335"/>
                <a:gd name="T2" fmla="*/ 299 w 335"/>
                <a:gd name="T3" fmla="*/ 57 h 335"/>
                <a:gd name="T4" fmla="*/ 274 w 335"/>
                <a:gd name="T5" fmla="*/ 57 h 335"/>
                <a:gd name="T6" fmla="*/ 274 w 335"/>
                <a:gd name="T7" fmla="*/ 81 h 335"/>
                <a:gd name="T8" fmla="*/ 273 w 335"/>
                <a:gd name="T9" fmla="*/ 110 h 335"/>
                <a:gd name="T10" fmla="*/ 245 w 335"/>
                <a:gd name="T11" fmla="*/ 111 h 335"/>
                <a:gd name="T12" fmla="*/ 220 w 335"/>
                <a:gd name="T13" fmla="*/ 111 h 335"/>
                <a:gd name="T14" fmla="*/ 220 w 335"/>
                <a:gd name="T15" fmla="*/ 136 h 335"/>
                <a:gd name="T16" fmla="*/ 219 w 335"/>
                <a:gd name="T17" fmla="*/ 164 h 335"/>
                <a:gd name="T18" fmla="*/ 190 w 335"/>
                <a:gd name="T19" fmla="*/ 165 h 335"/>
                <a:gd name="T20" fmla="*/ 166 w 335"/>
                <a:gd name="T21" fmla="*/ 166 h 335"/>
                <a:gd name="T22" fmla="*/ 165 w 335"/>
                <a:gd name="T23" fmla="*/ 190 h 335"/>
                <a:gd name="T24" fmla="*/ 164 w 335"/>
                <a:gd name="T25" fmla="*/ 219 h 335"/>
                <a:gd name="T26" fmla="*/ 136 w 335"/>
                <a:gd name="T27" fmla="*/ 220 h 335"/>
                <a:gd name="T28" fmla="*/ 111 w 335"/>
                <a:gd name="T29" fmla="*/ 220 h 335"/>
                <a:gd name="T30" fmla="*/ 111 w 335"/>
                <a:gd name="T31" fmla="*/ 245 h 335"/>
                <a:gd name="T32" fmla="*/ 110 w 335"/>
                <a:gd name="T33" fmla="*/ 273 h 335"/>
                <a:gd name="T34" fmla="*/ 81 w 335"/>
                <a:gd name="T35" fmla="*/ 274 h 335"/>
                <a:gd name="T36" fmla="*/ 57 w 335"/>
                <a:gd name="T37" fmla="*/ 274 h 335"/>
                <a:gd name="T38" fmla="*/ 57 w 335"/>
                <a:gd name="T39" fmla="*/ 299 h 335"/>
                <a:gd name="T40" fmla="*/ 56 w 335"/>
                <a:gd name="T41" fmla="*/ 327 h 335"/>
                <a:gd name="T42" fmla="*/ 27 w 335"/>
                <a:gd name="T43" fmla="*/ 329 h 335"/>
                <a:gd name="T44" fmla="*/ 2 w 335"/>
                <a:gd name="T45" fmla="*/ 329 h 335"/>
                <a:gd name="T46" fmla="*/ 0 w 335"/>
                <a:gd name="T47" fmla="*/ 326 h 335"/>
                <a:gd name="T48" fmla="*/ 28 w 335"/>
                <a:gd name="T49" fmla="*/ 325 h 335"/>
                <a:gd name="T50" fmla="*/ 53 w 335"/>
                <a:gd name="T51" fmla="*/ 325 h 335"/>
                <a:gd name="T52" fmla="*/ 53 w 335"/>
                <a:gd name="T53" fmla="*/ 300 h 335"/>
                <a:gd name="T54" fmla="*/ 54 w 335"/>
                <a:gd name="T55" fmla="*/ 271 h 335"/>
                <a:gd name="T56" fmla="*/ 83 w 335"/>
                <a:gd name="T57" fmla="*/ 270 h 335"/>
                <a:gd name="T58" fmla="*/ 107 w 335"/>
                <a:gd name="T59" fmla="*/ 270 h 335"/>
                <a:gd name="T60" fmla="*/ 107 w 335"/>
                <a:gd name="T61" fmla="*/ 246 h 335"/>
                <a:gd name="T62" fmla="*/ 108 w 335"/>
                <a:gd name="T63" fmla="*/ 217 h 335"/>
                <a:gd name="T64" fmla="*/ 137 w 335"/>
                <a:gd name="T65" fmla="*/ 216 h 335"/>
                <a:gd name="T66" fmla="*/ 162 w 335"/>
                <a:gd name="T67" fmla="*/ 216 h 335"/>
                <a:gd name="T68" fmla="*/ 162 w 335"/>
                <a:gd name="T69" fmla="*/ 191 h 335"/>
                <a:gd name="T70" fmla="*/ 163 w 335"/>
                <a:gd name="T71" fmla="*/ 163 h 335"/>
                <a:gd name="T72" fmla="*/ 191 w 335"/>
                <a:gd name="T73" fmla="*/ 162 h 335"/>
                <a:gd name="T74" fmla="*/ 216 w 335"/>
                <a:gd name="T75" fmla="*/ 162 h 335"/>
                <a:gd name="T76" fmla="*/ 216 w 335"/>
                <a:gd name="T77" fmla="*/ 137 h 335"/>
                <a:gd name="T78" fmla="*/ 217 w 335"/>
                <a:gd name="T79" fmla="*/ 108 h 335"/>
                <a:gd name="T80" fmla="*/ 246 w 335"/>
                <a:gd name="T81" fmla="*/ 107 h 335"/>
                <a:gd name="T82" fmla="*/ 270 w 335"/>
                <a:gd name="T83" fmla="*/ 107 h 335"/>
                <a:gd name="T84" fmla="*/ 270 w 335"/>
                <a:gd name="T85" fmla="*/ 83 h 335"/>
                <a:gd name="T86" fmla="*/ 271 w 335"/>
                <a:gd name="T87" fmla="*/ 54 h 335"/>
                <a:gd name="T88" fmla="*/ 300 w 335"/>
                <a:gd name="T89" fmla="*/ 53 h 335"/>
                <a:gd name="T90" fmla="*/ 325 w 335"/>
                <a:gd name="T91" fmla="*/ 53 h 335"/>
                <a:gd name="T92" fmla="*/ 325 w 335"/>
                <a:gd name="T93" fmla="*/ 28 h 335"/>
                <a:gd name="T94" fmla="*/ 326 w 335"/>
                <a:gd name="T95" fmla="*/ 0 h 335"/>
                <a:gd name="T96" fmla="*/ 329 w 335"/>
                <a:gd name="T97" fmla="*/ 2 h 335"/>
                <a:gd name="T98" fmla="*/ 329 w 335"/>
                <a:gd name="T99" fmla="*/ 27 h 335"/>
                <a:gd name="T100" fmla="*/ 328 w 335"/>
                <a:gd name="T101" fmla="*/ 56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35" h="335">
                  <a:moveTo>
                    <a:pt x="328" y="56"/>
                  </a:moveTo>
                  <a:cubicBezTo>
                    <a:pt x="320" y="63"/>
                    <a:pt x="309" y="60"/>
                    <a:pt x="299" y="57"/>
                  </a:cubicBezTo>
                  <a:cubicBezTo>
                    <a:pt x="289" y="54"/>
                    <a:pt x="280" y="51"/>
                    <a:pt x="274" y="57"/>
                  </a:cubicBezTo>
                  <a:cubicBezTo>
                    <a:pt x="268" y="63"/>
                    <a:pt x="271" y="72"/>
                    <a:pt x="274" y="81"/>
                  </a:cubicBezTo>
                  <a:cubicBezTo>
                    <a:pt x="277" y="92"/>
                    <a:pt x="281" y="102"/>
                    <a:pt x="273" y="110"/>
                  </a:cubicBezTo>
                  <a:cubicBezTo>
                    <a:pt x="265" y="118"/>
                    <a:pt x="255" y="114"/>
                    <a:pt x="245" y="111"/>
                  </a:cubicBezTo>
                  <a:cubicBezTo>
                    <a:pt x="235" y="108"/>
                    <a:pt x="226" y="105"/>
                    <a:pt x="220" y="111"/>
                  </a:cubicBezTo>
                  <a:cubicBezTo>
                    <a:pt x="214" y="117"/>
                    <a:pt x="217" y="126"/>
                    <a:pt x="220" y="136"/>
                  </a:cubicBezTo>
                  <a:cubicBezTo>
                    <a:pt x="223" y="146"/>
                    <a:pt x="226" y="157"/>
                    <a:pt x="219" y="164"/>
                  </a:cubicBezTo>
                  <a:cubicBezTo>
                    <a:pt x="211" y="172"/>
                    <a:pt x="200" y="169"/>
                    <a:pt x="190" y="165"/>
                  </a:cubicBezTo>
                  <a:cubicBezTo>
                    <a:pt x="181" y="162"/>
                    <a:pt x="171" y="160"/>
                    <a:pt x="166" y="166"/>
                  </a:cubicBezTo>
                  <a:cubicBezTo>
                    <a:pt x="160" y="171"/>
                    <a:pt x="162" y="181"/>
                    <a:pt x="165" y="190"/>
                  </a:cubicBezTo>
                  <a:cubicBezTo>
                    <a:pt x="169" y="200"/>
                    <a:pt x="172" y="211"/>
                    <a:pt x="164" y="219"/>
                  </a:cubicBezTo>
                  <a:cubicBezTo>
                    <a:pt x="157" y="226"/>
                    <a:pt x="146" y="223"/>
                    <a:pt x="136" y="220"/>
                  </a:cubicBezTo>
                  <a:cubicBezTo>
                    <a:pt x="126" y="217"/>
                    <a:pt x="117" y="214"/>
                    <a:pt x="111" y="220"/>
                  </a:cubicBezTo>
                  <a:cubicBezTo>
                    <a:pt x="105" y="226"/>
                    <a:pt x="108" y="235"/>
                    <a:pt x="111" y="245"/>
                  </a:cubicBezTo>
                  <a:cubicBezTo>
                    <a:pt x="114" y="255"/>
                    <a:pt x="118" y="265"/>
                    <a:pt x="110" y="273"/>
                  </a:cubicBezTo>
                  <a:cubicBezTo>
                    <a:pt x="102" y="281"/>
                    <a:pt x="92" y="277"/>
                    <a:pt x="81" y="274"/>
                  </a:cubicBezTo>
                  <a:cubicBezTo>
                    <a:pt x="72" y="271"/>
                    <a:pt x="63" y="268"/>
                    <a:pt x="57" y="274"/>
                  </a:cubicBezTo>
                  <a:cubicBezTo>
                    <a:pt x="51" y="280"/>
                    <a:pt x="54" y="289"/>
                    <a:pt x="57" y="299"/>
                  </a:cubicBezTo>
                  <a:cubicBezTo>
                    <a:pt x="60" y="309"/>
                    <a:pt x="63" y="320"/>
                    <a:pt x="56" y="327"/>
                  </a:cubicBezTo>
                  <a:cubicBezTo>
                    <a:pt x="48" y="335"/>
                    <a:pt x="37" y="332"/>
                    <a:pt x="27" y="329"/>
                  </a:cubicBezTo>
                  <a:cubicBezTo>
                    <a:pt x="17" y="326"/>
                    <a:pt x="8" y="323"/>
                    <a:pt x="2" y="329"/>
                  </a:cubicBezTo>
                  <a:cubicBezTo>
                    <a:pt x="0" y="326"/>
                    <a:pt x="0" y="326"/>
                    <a:pt x="0" y="326"/>
                  </a:cubicBezTo>
                  <a:cubicBezTo>
                    <a:pt x="7" y="318"/>
                    <a:pt x="18" y="322"/>
                    <a:pt x="28" y="325"/>
                  </a:cubicBezTo>
                  <a:cubicBezTo>
                    <a:pt x="38" y="328"/>
                    <a:pt x="47" y="331"/>
                    <a:pt x="53" y="325"/>
                  </a:cubicBezTo>
                  <a:cubicBezTo>
                    <a:pt x="59" y="319"/>
                    <a:pt x="56" y="310"/>
                    <a:pt x="53" y="300"/>
                  </a:cubicBezTo>
                  <a:cubicBezTo>
                    <a:pt x="50" y="290"/>
                    <a:pt x="46" y="279"/>
                    <a:pt x="54" y="271"/>
                  </a:cubicBezTo>
                  <a:cubicBezTo>
                    <a:pt x="62" y="264"/>
                    <a:pt x="72" y="267"/>
                    <a:pt x="83" y="270"/>
                  </a:cubicBezTo>
                  <a:cubicBezTo>
                    <a:pt x="92" y="273"/>
                    <a:pt x="101" y="276"/>
                    <a:pt x="107" y="270"/>
                  </a:cubicBezTo>
                  <a:cubicBezTo>
                    <a:pt x="113" y="264"/>
                    <a:pt x="110" y="255"/>
                    <a:pt x="107" y="246"/>
                  </a:cubicBezTo>
                  <a:cubicBezTo>
                    <a:pt x="104" y="235"/>
                    <a:pt x="101" y="225"/>
                    <a:pt x="108" y="217"/>
                  </a:cubicBezTo>
                  <a:cubicBezTo>
                    <a:pt x="116" y="209"/>
                    <a:pt x="127" y="213"/>
                    <a:pt x="137" y="216"/>
                  </a:cubicBezTo>
                  <a:cubicBezTo>
                    <a:pt x="147" y="219"/>
                    <a:pt x="156" y="222"/>
                    <a:pt x="162" y="216"/>
                  </a:cubicBezTo>
                  <a:cubicBezTo>
                    <a:pt x="168" y="210"/>
                    <a:pt x="165" y="201"/>
                    <a:pt x="162" y="191"/>
                  </a:cubicBezTo>
                  <a:cubicBezTo>
                    <a:pt x="158" y="181"/>
                    <a:pt x="155" y="170"/>
                    <a:pt x="163" y="163"/>
                  </a:cubicBezTo>
                  <a:cubicBezTo>
                    <a:pt x="170" y="155"/>
                    <a:pt x="181" y="158"/>
                    <a:pt x="191" y="162"/>
                  </a:cubicBezTo>
                  <a:cubicBezTo>
                    <a:pt x="201" y="165"/>
                    <a:pt x="210" y="168"/>
                    <a:pt x="216" y="162"/>
                  </a:cubicBezTo>
                  <a:cubicBezTo>
                    <a:pt x="222" y="156"/>
                    <a:pt x="219" y="147"/>
                    <a:pt x="216" y="137"/>
                  </a:cubicBezTo>
                  <a:cubicBezTo>
                    <a:pt x="213" y="127"/>
                    <a:pt x="209" y="116"/>
                    <a:pt x="217" y="108"/>
                  </a:cubicBezTo>
                  <a:cubicBezTo>
                    <a:pt x="225" y="101"/>
                    <a:pt x="235" y="104"/>
                    <a:pt x="246" y="107"/>
                  </a:cubicBezTo>
                  <a:cubicBezTo>
                    <a:pt x="255" y="110"/>
                    <a:pt x="264" y="113"/>
                    <a:pt x="270" y="107"/>
                  </a:cubicBezTo>
                  <a:cubicBezTo>
                    <a:pt x="276" y="101"/>
                    <a:pt x="273" y="92"/>
                    <a:pt x="270" y="83"/>
                  </a:cubicBezTo>
                  <a:cubicBezTo>
                    <a:pt x="267" y="72"/>
                    <a:pt x="264" y="62"/>
                    <a:pt x="271" y="54"/>
                  </a:cubicBezTo>
                  <a:cubicBezTo>
                    <a:pt x="279" y="46"/>
                    <a:pt x="290" y="50"/>
                    <a:pt x="300" y="53"/>
                  </a:cubicBezTo>
                  <a:cubicBezTo>
                    <a:pt x="310" y="56"/>
                    <a:pt x="319" y="59"/>
                    <a:pt x="325" y="53"/>
                  </a:cubicBezTo>
                  <a:cubicBezTo>
                    <a:pt x="331" y="47"/>
                    <a:pt x="328" y="38"/>
                    <a:pt x="325" y="28"/>
                  </a:cubicBezTo>
                  <a:cubicBezTo>
                    <a:pt x="322" y="18"/>
                    <a:pt x="318" y="7"/>
                    <a:pt x="326" y="0"/>
                  </a:cubicBezTo>
                  <a:cubicBezTo>
                    <a:pt x="329" y="2"/>
                    <a:pt x="329" y="2"/>
                    <a:pt x="329" y="2"/>
                  </a:cubicBezTo>
                  <a:cubicBezTo>
                    <a:pt x="323" y="8"/>
                    <a:pt x="326" y="17"/>
                    <a:pt x="329" y="27"/>
                  </a:cubicBezTo>
                  <a:cubicBezTo>
                    <a:pt x="332" y="37"/>
                    <a:pt x="335" y="48"/>
                    <a:pt x="328" y="5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15"/>
            <p:cNvSpPr>
              <a:spLocks/>
            </p:cNvSpPr>
            <p:nvPr/>
          </p:nvSpPr>
          <p:spPr bwMode="auto">
            <a:xfrm>
              <a:off x="11614413" y="5346998"/>
              <a:ext cx="479367" cy="479367"/>
            </a:xfrm>
            <a:custGeom>
              <a:avLst/>
              <a:gdLst>
                <a:gd name="T0" fmla="*/ 169 w 206"/>
                <a:gd name="T1" fmla="*/ 37 h 206"/>
                <a:gd name="T2" fmla="*/ 169 w 206"/>
                <a:gd name="T3" fmla="*/ 170 h 206"/>
                <a:gd name="T4" fmla="*/ 37 w 206"/>
                <a:gd name="T5" fmla="*/ 170 h 206"/>
                <a:gd name="T6" fmla="*/ 37 w 206"/>
                <a:gd name="T7" fmla="*/ 37 h 206"/>
                <a:gd name="T8" fmla="*/ 169 w 206"/>
                <a:gd name="T9" fmla="*/ 37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6">
                  <a:moveTo>
                    <a:pt x="169" y="37"/>
                  </a:moveTo>
                  <a:cubicBezTo>
                    <a:pt x="206" y="74"/>
                    <a:pt x="206" y="133"/>
                    <a:pt x="169" y="170"/>
                  </a:cubicBezTo>
                  <a:cubicBezTo>
                    <a:pt x="133" y="206"/>
                    <a:pt x="73" y="206"/>
                    <a:pt x="37" y="170"/>
                  </a:cubicBezTo>
                  <a:cubicBezTo>
                    <a:pt x="0" y="133"/>
                    <a:pt x="0" y="74"/>
                    <a:pt x="37" y="37"/>
                  </a:cubicBezTo>
                  <a:cubicBezTo>
                    <a:pt x="73" y="0"/>
                    <a:pt x="133" y="0"/>
                    <a:pt x="169" y="3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9"/>
            <p:cNvSpPr>
              <a:spLocks/>
            </p:cNvSpPr>
            <p:nvPr/>
          </p:nvSpPr>
          <p:spPr bwMode="auto">
            <a:xfrm>
              <a:off x="8371699" y="1770853"/>
              <a:ext cx="1104631" cy="1108318"/>
            </a:xfrm>
            <a:custGeom>
              <a:avLst/>
              <a:gdLst>
                <a:gd name="T0" fmla="*/ 421 w 456"/>
                <a:gd name="T1" fmla="*/ 35 h 457"/>
                <a:gd name="T2" fmla="*/ 421 w 456"/>
                <a:gd name="T3" fmla="*/ 163 h 457"/>
                <a:gd name="T4" fmla="*/ 162 w 456"/>
                <a:gd name="T5" fmla="*/ 422 h 457"/>
                <a:gd name="T6" fmla="*/ 35 w 456"/>
                <a:gd name="T7" fmla="*/ 422 h 457"/>
                <a:gd name="T8" fmla="*/ 35 w 456"/>
                <a:gd name="T9" fmla="*/ 422 h 457"/>
                <a:gd name="T10" fmla="*/ 35 w 456"/>
                <a:gd name="T11" fmla="*/ 294 h 457"/>
                <a:gd name="T12" fmla="*/ 294 w 456"/>
                <a:gd name="T13" fmla="*/ 35 h 457"/>
                <a:gd name="T14" fmla="*/ 421 w 456"/>
                <a:gd name="T15" fmla="*/ 35 h 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6" h="457">
                  <a:moveTo>
                    <a:pt x="421" y="35"/>
                  </a:moveTo>
                  <a:cubicBezTo>
                    <a:pt x="456" y="71"/>
                    <a:pt x="456" y="128"/>
                    <a:pt x="421" y="163"/>
                  </a:cubicBezTo>
                  <a:cubicBezTo>
                    <a:pt x="162" y="422"/>
                    <a:pt x="162" y="422"/>
                    <a:pt x="162" y="422"/>
                  </a:cubicBezTo>
                  <a:cubicBezTo>
                    <a:pt x="127" y="457"/>
                    <a:pt x="70" y="457"/>
                    <a:pt x="35" y="422"/>
                  </a:cubicBezTo>
                  <a:cubicBezTo>
                    <a:pt x="35" y="422"/>
                    <a:pt x="35" y="422"/>
                    <a:pt x="35" y="422"/>
                  </a:cubicBezTo>
                  <a:cubicBezTo>
                    <a:pt x="0" y="387"/>
                    <a:pt x="0" y="329"/>
                    <a:pt x="35" y="294"/>
                  </a:cubicBezTo>
                  <a:cubicBezTo>
                    <a:pt x="294" y="35"/>
                    <a:pt x="294" y="35"/>
                    <a:pt x="294" y="35"/>
                  </a:cubicBezTo>
                  <a:cubicBezTo>
                    <a:pt x="329" y="0"/>
                    <a:pt x="386" y="0"/>
                    <a:pt x="421" y="3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9"/>
            <p:cNvSpPr>
              <a:spLocks/>
            </p:cNvSpPr>
            <p:nvPr/>
          </p:nvSpPr>
          <p:spPr bwMode="auto">
            <a:xfrm>
              <a:off x="4814867" y="5630396"/>
              <a:ext cx="936780" cy="939909"/>
            </a:xfrm>
            <a:custGeom>
              <a:avLst/>
              <a:gdLst>
                <a:gd name="T0" fmla="*/ 421 w 456"/>
                <a:gd name="T1" fmla="*/ 35 h 457"/>
                <a:gd name="T2" fmla="*/ 421 w 456"/>
                <a:gd name="T3" fmla="*/ 163 h 457"/>
                <a:gd name="T4" fmla="*/ 162 w 456"/>
                <a:gd name="T5" fmla="*/ 422 h 457"/>
                <a:gd name="T6" fmla="*/ 35 w 456"/>
                <a:gd name="T7" fmla="*/ 422 h 457"/>
                <a:gd name="T8" fmla="*/ 35 w 456"/>
                <a:gd name="T9" fmla="*/ 422 h 457"/>
                <a:gd name="T10" fmla="*/ 35 w 456"/>
                <a:gd name="T11" fmla="*/ 294 h 457"/>
                <a:gd name="T12" fmla="*/ 294 w 456"/>
                <a:gd name="T13" fmla="*/ 35 h 457"/>
                <a:gd name="T14" fmla="*/ 421 w 456"/>
                <a:gd name="T15" fmla="*/ 35 h 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6" h="457">
                  <a:moveTo>
                    <a:pt x="421" y="35"/>
                  </a:moveTo>
                  <a:cubicBezTo>
                    <a:pt x="456" y="71"/>
                    <a:pt x="456" y="128"/>
                    <a:pt x="421" y="163"/>
                  </a:cubicBezTo>
                  <a:cubicBezTo>
                    <a:pt x="162" y="422"/>
                    <a:pt x="162" y="422"/>
                    <a:pt x="162" y="422"/>
                  </a:cubicBezTo>
                  <a:cubicBezTo>
                    <a:pt x="127" y="457"/>
                    <a:pt x="70" y="457"/>
                    <a:pt x="35" y="422"/>
                  </a:cubicBezTo>
                  <a:cubicBezTo>
                    <a:pt x="35" y="422"/>
                    <a:pt x="35" y="422"/>
                    <a:pt x="35" y="422"/>
                  </a:cubicBezTo>
                  <a:cubicBezTo>
                    <a:pt x="0" y="387"/>
                    <a:pt x="0" y="329"/>
                    <a:pt x="35" y="294"/>
                  </a:cubicBezTo>
                  <a:cubicBezTo>
                    <a:pt x="294" y="35"/>
                    <a:pt x="294" y="35"/>
                    <a:pt x="294" y="35"/>
                  </a:cubicBezTo>
                  <a:cubicBezTo>
                    <a:pt x="329" y="0"/>
                    <a:pt x="386" y="0"/>
                    <a:pt x="421" y="3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4"/>
            <p:cNvSpPr>
              <a:spLocks/>
            </p:cNvSpPr>
            <p:nvPr/>
          </p:nvSpPr>
          <p:spPr bwMode="auto">
            <a:xfrm>
              <a:off x="6449821" y="5418908"/>
              <a:ext cx="380909" cy="380909"/>
            </a:xfrm>
            <a:custGeom>
              <a:avLst/>
              <a:gdLst>
                <a:gd name="T0" fmla="*/ 169 w 206"/>
                <a:gd name="T1" fmla="*/ 37 h 206"/>
                <a:gd name="T2" fmla="*/ 169 w 206"/>
                <a:gd name="T3" fmla="*/ 170 h 206"/>
                <a:gd name="T4" fmla="*/ 37 w 206"/>
                <a:gd name="T5" fmla="*/ 170 h 206"/>
                <a:gd name="T6" fmla="*/ 37 w 206"/>
                <a:gd name="T7" fmla="*/ 37 h 206"/>
                <a:gd name="T8" fmla="*/ 169 w 206"/>
                <a:gd name="T9" fmla="*/ 37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6">
                  <a:moveTo>
                    <a:pt x="169" y="37"/>
                  </a:moveTo>
                  <a:cubicBezTo>
                    <a:pt x="206" y="74"/>
                    <a:pt x="206" y="133"/>
                    <a:pt x="169" y="170"/>
                  </a:cubicBezTo>
                  <a:cubicBezTo>
                    <a:pt x="133" y="206"/>
                    <a:pt x="73" y="206"/>
                    <a:pt x="37" y="170"/>
                  </a:cubicBezTo>
                  <a:cubicBezTo>
                    <a:pt x="0" y="133"/>
                    <a:pt x="0" y="74"/>
                    <a:pt x="37" y="37"/>
                  </a:cubicBezTo>
                  <a:cubicBezTo>
                    <a:pt x="73" y="0"/>
                    <a:pt x="133" y="0"/>
                    <a:pt x="169" y="3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13"/>
            <p:cNvSpPr>
              <a:spLocks noEditPoints="1"/>
            </p:cNvSpPr>
            <p:nvPr/>
          </p:nvSpPr>
          <p:spPr bwMode="auto">
            <a:xfrm>
              <a:off x="9489039" y="1360110"/>
              <a:ext cx="402209" cy="367234"/>
            </a:xfrm>
            <a:custGeom>
              <a:avLst/>
              <a:gdLst>
                <a:gd name="T0" fmla="*/ 123 w 245"/>
                <a:gd name="T1" fmla="*/ 223 h 223"/>
                <a:gd name="T2" fmla="*/ 44 w 245"/>
                <a:gd name="T3" fmla="*/ 190 h 223"/>
                <a:gd name="T4" fmla="*/ 44 w 245"/>
                <a:gd name="T5" fmla="*/ 32 h 223"/>
                <a:gd name="T6" fmla="*/ 123 w 245"/>
                <a:gd name="T7" fmla="*/ 0 h 223"/>
                <a:gd name="T8" fmla="*/ 202 w 245"/>
                <a:gd name="T9" fmla="*/ 32 h 223"/>
                <a:gd name="T10" fmla="*/ 202 w 245"/>
                <a:gd name="T11" fmla="*/ 32 h 223"/>
                <a:gd name="T12" fmla="*/ 202 w 245"/>
                <a:gd name="T13" fmla="*/ 190 h 223"/>
                <a:gd name="T14" fmla="*/ 123 w 245"/>
                <a:gd name="T15" fmla="*/ 223 h 223"/>
                <a:gd name="T16" fmla="*/ 123 w 245"/>
                <a:gd name="T17" fmla="*/ 36 h 223"/>
                <a:gd name="T18" fmla="*/ 69 w 245"/>
                <a:gd name="T19" fmla="*/ 58 h 223"/>
                <a:gd name="T20" fmla="*/ 69 w 245"/>
                <a:gd name="T21" fmla="*/ 165 h 223"/>
                <a:gd name="T22" fmla="*/ 123 w 245"/>
                <a:gd name="T23" fmla="*/ 187 h 223"/>
                <a:gd name="T24" fmla="*/ 176 w 245"/>
                <a:gd name="T25" fmla="*/ 165 h 223"/>
                <a:gd name="T26" fmla="*/ 176 w 245"/>
                <a:gd name="T27" fmla="*/ 58 h 223"/>
                <a:gd name="T28" fmla="*/ 123 w 245"/>
                <a:gd name="T29" fmla="*/ 36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45" h="223">
                  <a:moveTo>
                    <a:pt x="123" y="223"/>
                  </a:moveTo>
                  <a:cubicBezTo>
                    <a:pt x="93" y="223"/>
                    <a:pt x="65" y="212"/>
                    <a:pt x="44" y="190"/>
                  </a:cubicBezTo>
                  <a:cubicBezTo>
                    <a:pt x="0" y="147"/>
                    <a:pt x="0" y="76"/>
                    <a:pt x="44" y="32"/>
                  </a:cubicBezTo>
                  <a:cubicBezTo>
                    <a:pt x="65" y="11"/>
                    <a:pt x="93" y="0"/>
                    <a:pt x="123" y="0"/>
                  </a:cubicBezTo>
                  <a:cubicBezTo>
                    <a:pt x="153" y="0"/>
                    <a:pt x="181" y="11"/>
                    <a:pt x="202" y="32"/>
                  </a:cubicBezTo>
                  <a:cubicBezTo>
                    <a:pt x="202" y="32"/>
                    <a:pt x="202" y="32"/>
                    <a:pt x="202" y="32"/>
                  </a:cubicBezTo>
                  <a:cubicBezTo>
                    <a:pt x="245" y="76"/>
                    <a:pt x="245" y="147"/>
                    <a:pt x="202" y="190"/>
                  </a:cubicBezTo>
                  <a:cubicBezTo>
                    <a:pt x="181" y="212"/>
                    <a:pt x="153" y="223"/>
                    <a:pt x="123" y="223"/>
                  </a:cubicBezTo>
                  <a:close/>
                  <a:moveTo>
                    <a:pt x="123" y="36"/>
                  </a:moveTo>
                  <a:cubicBezTo>
                    <a:pt x="103" y="36"/>
                    <a:pt x="84" y="43"/>
                    <a:pt x="69" y="58"/>
                  </a:cubicBezTo>
                  <a:cubicBezTo>
                    <a:pt x="40" y="87"/>
                    <a:pt x="40" y="135"/>
                    <a:pt x="69" y="165"/>
                  </a:cubicBezTo>
                  <a:cubicBezTo>
                    <a:pt x="84" y="179"/>
                    <a:pt x="103" y="187"/>
                    <a:pt x="123" y="187"/>
                  </a:cubicBezTo>
                  <a:cubicBezTo>
                    <a:pt x="143" y="187"/>
                    <a:pt x="162" y="179"/>
                    <a:pt x="176" y="165"/>
                  </a:cubicBezTo>
                  <a:cubicBezTo>
                    <a:pt x="206" y="135"/>
                    <a:pt x="206" y="87"/>
                    <a:pt x="176" y="58"/>
                  </a:cubicBezTo>
                  <a:cubicBezTo>
                    <a:pt x="162" y="43"/>
                    <a:pt x="143" y="36"/>
                    <a:pt x="123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6"/>
            <p:cNvSpPr>
              <a:spLocks/>
            </p:cNvSpPr>
            <p:nvPr/>
          </p:nvSpPr>
          <p:spPr bwMode="auto">
            <a:xfrm>
              <a:off x="2037184" y="4437529"/>
              <a:ext cx="1002411" cy="1002411"/>
            </a:xfrm>
            <a:custGeom>
              <a:avLst/>
              <a:gdLst>
                <a:gd name="T0" fmla="*/ 328 w 335"/>
                <a:gd name="T1" fmla="*/ 56 h 335"/>
                <a:gd name="T2" fmla="*/ 299 w 335"/>
                <a:gd name="T3" fmla="*/ 57 h 335"/>
                <a:gd name="T4" fmla="*/ 274 w 335"/>
                <a:gd name="T5" fmla="*/ 57 h 335"/>
                <a:gd name="T6" fmla="*/ 274 w 335"/>
                <a:gd name="T7" fmla="*/ 81 h 335"/>
                <a:gd name="T8" fmla="*/ 273 w 335"/>
                <a:gd name="T9" fmla="*/ 110 h 335"/>
                <a:gd name="T10" fmla="*/ 245 w 335"/>
                <a:gd name="T11" fmla="*/ 111 h 335"/>
                <a:gd name="T12" fmla="*/ 220 w 335"/>
                <a:gd name="T13" fmla="*/ 111 h 335"/>
                <a:gd name="T14" fmla="*/ 220 w 335"/>
                <a:gd name="T15" fmla="*/ 136 h 335"/>
                <a:gd name="T16" fmla="*/ 219 w 335"/>
                <a:gd name="T17" fmla="*/ 164 h 335"/>
                <a:gd name="T18" fmla="*/ 190 w 335"/>
                <a:gd name="T19" fmla="*/ 165 h 335"/>
                <a:gd name="T20" fmla="*/ 166 w 335"/>
                <a:gd name="T21" fmla="*/ 166 h 335"/>
                <a:gd name="T22" fmla="*/ 165 w 335"/>
                <a:gd name="T23" fmla="*/ 190 h 335"/>
                <a:gd name="T24" fmla="*/ 164 w 335"/>
                <a:gd name="T25" fmla="*/ 219 h 335"/>
                <a:gd name="T26" fmla="*/ 136 w 335"/>
                <a:gd name="T27" fmla="*/ 220 h 335"/>
                <a:gd name="T28" fmla="*/ 111 w 335"/>
                <a:gd name="T29" fmla="*/ 220 h 335"/>
                <a:gd name="T30" fmla="*/ 111 w 335"/>
                <a:gd name="T31" fmla="*/ 245 h 335"/>
                <a:gd name="T32" fmla="*/ 110 w 335"/>
                <a:gd name="T33" fmla="*/ 273 h 335"/>
                <a:gd name="T34" fmla="*/ 81 w 335"/>
                <a:gd name="T35" fmla="*/ 274 h 335"/>
                <a:gd name="T36" fmla="*/ 57 w 335"/>
                <a:gd name="T37" fmla="*/ 274 h 335"/>
                <a:gd name="T38" fmla="*/ 57 w 335"/>
                <a:gd name="T39" fmla="*/ 299 h 335"/>
                <a:gd name="T40" fmla="*/ 56 w 335"/>
                <a:gd name="T41" fmla="*/ 327 h 335"/>
                <a:gd name="T42" fmla="*/ 27 w 335"/>
                <a:gd name="T43" fmla="*/ 329 h 335"/>
                <a:gd name="T44" fmla="*/ 2 w 335"/>
                <a:gd name="T45" fmla="*/ 329 h 335"/>
                <a:gd name="T46" fmla="*/ 0 w 335"/>
                <a:gd name="T47" fmla="*/ 326 h 335"/>
                <a:gd name="T48" fmla="*/ 28 w 335"/>
                <a:gd name="T49" fmla="*/ 325 h 335"/>
                <a:gd name="T50" fmla="*/ 53 w 335"/>
                <a:gd name="T51" fmla="*/ 325 h 335"/>
                <a:gd name="T52" fmla="*/ 53 w 335"/>
                <a:gd name="T53" fmla="*/ 300 h 335"/>
                <a:gd name="T54" fmla="*/ 54 w 335"/>
                <a:gd name="T55" fmla="*/ 271 h 335"/>
                <a:gd name="T56" fmla="*/ 83 w 335"/>
                <a:gd name="T57" fmla="*/ 270 h 335"/>
                <a:gd name="T58" fmla="*/ 107 w 335"/>
                <a:gd name="T59" fmla="*/ 270 h 335"/>
                <a:gd name="T60" fmla="*/ 107 w 335"/>
                <a:gd name="T61" fmla="*/ 246 h 335"/>
                <a:gd name="T62" fmla="*/ 108 w 335"/>
                <a:gd name="T63" fmla="*/ 217 h 335"/>
                <a:gd name="T64" fmla="*/ 137 w 335"/>
                <a:gd name="T65" fmla="*/ 216 h 335"/>
                <a:gd name="T66" fmla="*/ 162 w 335"/>
                <a:gd name="T67" fmla="*/ 216 h 335"/>
                <a:gd name="T68" fmla="*/ 162 w 335"/>
                <a:gd name="T69" fmla="*/ 191 h 335"/>
                <a:gd name="T70" fmla="*/ 163 w 335"/>
                <a:gd name="T71" fmla="*/ 163 h 335"/>
                <a:gd name="T72" fmla="*/ 191 w 335"/>
                <a:gd name="T73" fmla="*/ 162 h 335"/>
                <a:gd name="T74" fmla="*/ 216 w 335"/>
                <a:gd name="T75" fmla="*/ 162 h 335"/>
                <a:gd name="T76" fmla="*/ 216 w 335"/>
                <a:gd name="T77" fmla="*/ 137 h 335"/>
                <a:gd name="T78" fmla="*/ 217 w 335"/>
                <a:gd name="T79" fmla="*/ 108 h 335"/>
                <a:gd name="T80" fmla="*/ 246 w 335"/>
                <a:gd name="T81" fmla="*/ 107 h 335"/>
                <a:gd name="T82" fmla="*/ 270 w 335"/>
                <a:gd name="T83" fmla="*/ 107 h 335"/>
                <a:gd name="T84" fmla="*/ 270 w 335"/>
                <a:gd name="T85" fmla="*/ 83 h 335"/>
                <a:gd name="T86" fmla="*/ 271 w 335"/>
                <a:gd name="T87" fmla="*/ 54 h 335"/>
                <a:gd name="T88" fmla="*/ 300 w 335"/>
                <a:gd name="T89" fmla="*/ 53 h 335"/>
                <a:gd name="T90" fmla="*/ 325 w 335"/>
                <a:gd name="T91" fmla="*/ 53 h 335"/>
                <a:gd name="T92" fmla="*/ 325 w 335"/>
                <a:gd name="T93" fmla="*/ 28 h 335"/>
                <a:gd name="T94" fmla="*/ 326 w 335"/>
                <a:gd name="T95" fmla="*/ 0 h 335"/>
                <a:gd name="T96" fmla="*/ 329 w 335"/>
                <a:gd name="T97" fmla="*/ 2 h 335"/>
                <a:gd name="T98" fmla="*/ 329 w 335"/>
                <a:gd name="T99" fmla="*/ 27 h 335"/>
                <a:gd name="T100" fmla="*/ 328 w 335"/>
                <a:gd name="T101" fmla="*/ 56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35" h="335">
                  <a:moveTo>
                    <a:pt x="328" y="56"/>
                  </a:moveTo>
                  <a:cubicBezTo>
                    <a:pt x="320" y="63"/>
                    <a:pt x="309" y="60"/>
                    <a:pt x="299" y="57"/>
                  </a:cubicBezTo>
                  <a:cubicBezTo>
                    <a:pt x="289" y="54"/>
                    <a:pt x="280" y="51"/>
                    <a:pt x="274" y="57"/>
                  </a:cubicBezTo>
                  <a:cubicBezTo>
                    <a:pt x="268" y="63"/>
                    <a:pt x="271" y="72"/>
                    <a:pt x="274" y="81"/>
                  </a:cubicBezTo>
                  <a:cubicBezTo>
                    <a:pt x="277" y="92"/>
                    <a:pt x="281" y="102"/>
                    <a:pt x="273" y="110"/>
                  </a:cubicBezTo>
                  <a:cubicBezTo>
                    <a:pt x="265" y="118"/>
                    <a:pt x="255" y="114"/>
                    <a:pt x="245" y="111"/>
                  </a:cubicBezTo>
                  <a:cubicBezTo>
                    <a:pt x="235" y="108"/>
                    <a:pt x="226" y="105"/>
                    <a:pt x="220" y="111"/>
                  </a:cubicBezTo>
                  <a:cubicBezTo>
                    <a:pt x="214" y="117"/>
                    <a:pt x="217" y="126"/>
                    <a:pt x="220" y="136"/>
                  </a:cubicBezTo>
                  <a:cubicBezTo>
                    <a:pt x="223" y="146"/>
                    <a:pt x="226" y="157"/>
                    <a:pt x="219" y="164"/>
                  </a:cubicBezTo>
                  <a:cubicBezTo>
                    <a:pt x="211" y="172"/>
                    <a:pt x="200" y="169"/>
                    <a:pt x="190" y="165"/>
                  </a:cubicBezTo>
                  <a:cubicBezTo>
                    <a:pt x="181" y="162"/>
                    <a:pt x="171" y="160"/>
                    <a:pt x="166" y="166"/>
                  </a:cubicBezTo>
                  <a:cubicBezTo>
                    <a:pt x="160" y="171"/>
                    <a:pt x="162" y="181"/>
                    <a:pt x="165" y="190"/>
                  </a:cubicBezTo>
                  <a:cubicBezTo>
                    <a:pt x="169" y="200"/>
                    <a:pt x="172" y="211"/>
                    <a:pt x="164" y="219"/>
                  </a:cubicBezTo>
                  <a:cubicBezTo>
                    <a:pt x="157" y="226"/>
                    <a:pt x="146" y="223"/>
                    <a:pt x="136" y="220"/>
                  </a:cubicBezTo>
                  <a:cubicBezTo>
                    <a:pt x="126" y="217"/>
                    <a:pt x="117" y="214"/>
                    <a:pt x="111" y="220"/>
                  </a:cubicBezTo>
                  <a:cubicBezTo>
                    <a:pt x="105" y="226"/>
                    <a:pt x="108" y="235"/>
                    <a:pt x="111" y="245"/>
                  </a:cubicBezTo>
                  <a:cubicBezTo>
                    <a:pt x="114" y="255"/>
                    <a:pt x="118" y="265"/>
                    <a:pt x="110" y="273"/>
                  </a:cubicBezTo>
                  <a:cubicBezTo>
                    <a:pt x="102" y="281"/>
                    <a:pt x="92" y="277"/>
                    <a:pt x="81" y="274"/>
                  </a:cubicBezTo>
                  <a:cubicBezTo>
                    <a:pt x="72" y="271"/>
                    <a:pt x="63" y="268"/>
                    <a:pt x="57" y="274"/>
                  </a:cubicBezTo>
                  <a:cubicBezTo>
                    <a:pt x="51" y="280"/>
                    <a:pt x="54" y="289"/>
                    <a:pt x="57" y="299"/>
                  </a:cubicBezTo>
                  <a:cubicBezTo>
                    <a:pt x="60" y="309"/>
                    <a:pt x="63" y="320"/>
                    <a:pt x="56" y="327"/>
                  </a:cubicBezTo>
                  <a:cubicBezTo>
                    <a:pt x="48" y="335"/>
                    <a:pt x="37" y="332"/>
                    <a:pt x="27" y="329"/>
                  </a:cubicBezTo>
                  <a:cubicBezTo>
                    <a:pt x="17" y="326"/>
                    <a:pt x="8" y="323"/>
                    <a:pt x="2" y="329"/>
                  </a:cubicBezTo>
                  <a:cubicBezTo>
                    <a:pt x="0" y="326"/>
                    <a:pt x="0" y="326"/>
                    <a:pt x="0" y="326"/>
                  </a:cubicBezTo>
                  <a:cubicBezTo>
                    <a:pt x="7" y="318"/>
                    <a:pt x="18" y="322"/>
                    <a:pt x="28" y="325"/>
                  </a:cubicBezTo>
                  <a:cubicBezTo>
                    <a:pt x="38" y="328"/>
                    <a:pt x="47" y="331"/>
                    <a:pt x="53" y="325"/>
                  </a:cubicBezTo>
                  <a:cubicBezTo>
                    <a:pt x="59" y="319"/>
                    <a:pt x="56" y="310"/>
                    <a:pt x="53" y="300"/>
                  </a:cubicBezTo>
                  <a:cubicBezTo>
                    <a:pt x="50" y="290"/>
                    <a:pt x="46" y="279"/>
                    <a:pt x="54" y="271"/>
                  </a:cubicBezTo>
                  <a:cubicBezTo>
                    <a:pt x="62" y="264"/>
                    <a:pt x="72" y="267"/>
                    <a:pt x="83" y="270"/>
                  </a:cubicBezTo>
                  <a:cubicBezTo>
                    <a:pt x="92" y="273"/>
                    <a:pt x="101" y="276"/>
                    <a:pt x="107" y="270"/>
                  </a:cubicBezTo>
                  <a:cubicBezTo>
                    <a:pt x="113" y="264"/>
                    <a:pt x="110" y="255"/>
                    <a:pt x="107" y="246"/>
                  </a:cubicBezTo>
                  <a:cubicBezTo>
                    <a:pt x="104" y="235"/>
                    <a:pt x="101" y="225"/>
                    <a:pt x="108" y="217"/>
                  </a:cubicBezTo>
                  <a:cubicBezTo>
                    <a:pt x="116" y="209"/>
                    <a:pt x="127" y="213"/>
                    <a:pt x="137" y="216"/>
                  </a:cubicBezTo>
                  <a:cubicBezTo>
                    <a:pt x="147" y="219"/>
                    <a:pt x="156" y="222"/>
                    <a:pt x="162" y="216"/>
                  </a:cubicBezTo>
                  <a:cubicBezTo>
                    <a:pt x="168" y="210"/>
                    <a:pt x="165" y="201"/>
                    <a:pt x="162" y="191"/>
                  </a:cubicBezTo>
                  <a:cubicBezTo>
                    <a:pt x="158" y="181"/>
                    <a:pt x="155" y="170"/>
                    <a:pt x="163" y="163"/>
                  </a:cubicBezTo>
                  <a:cubicBezTo>
                    <a:pt x="170" y="155"/>
                    <a:pt x="181" y="158"/>
                    <a:pt x="191" y="162"/>
                  </a:cubicBezTo>
                  <a:cubicBezTo>
                    <a:pt x="201" y="165"/>
                    <a:pt x="210" y="168"/>
                    <a:pt x="216" y="162"/>
                  </a:cubicBezTo>
                  <a:cubicBezTo>
                    <a:pt x="222" y="156"/>
                    <a:pt x="219" y="147"/>
                    <a:pt x="216" y="137"/>
                  </a:cubicBezTo>
                  <a:cubicBezTo>
                    <a:pt x="213" y="127"/>
                    <a:pt x="209" y="116"/>
                    <a:pt x="217" y="108"/>
                  </a:cubicBezTo>
                  <a:cubicBezTo>
                    <a:pt x="225" y="101"/>
                    <a:pt x="235" y="104"/>
                    <a:pt x="246" y="107"/>
                  </a:cubicBezTo>
                  <a:cubicBezTo>
                    <a:pt x="255" y="110"/>
                    <a:pt x="264" y="113"/>
                    <a:pt x="270" y="107"/>
                  </a:cubicBezTo>
                  <a:cubicBezTo>
                    <a:pt x="276" y="101"/>
                    <a:pt x="273" y="92"/>
                    <a:pt x="270" y="83"/>
                  </a:cubicBezTo>
                  <a:cubicBezTo>
                    <a:pt x="267" y="72"/>
                    <a:pt x="264" y="62"/>
                    <a:pt x="271" y="54"/>
                  </a:cubicBezTo>
                  <a:cubicBezTo>
                    <a:pt x="279" y="46"/>
                    <a:pt x="290" y="50"/>
                    <a:pt x="300" y="53"/>
                  </a:cubicBezTo>
                  <a:cubicBezTo>
                    <a:pt x="310" y="56"/>
                    <a:pt x="319" y="59"/>
                    <a:pt x="325" y="53"/>
                  </a:cubicBezTo>
                  <a:cubicBezTo>
                    <a:pt x="331" y="47"/>
                    <a:pt x="328" y="38"/>
                    <a:pt x="325" y="28"/>
                  </a:cubicBezTo>
                  <a:cubicBezTo>
                    <a:pt x="322" y="18"/>
                    <a:pt x="318" y="7"/>
                    <a:pt x="326" y="0"/>
                  </a:cubicBezTo>
                  <a:cubicBezTo>
                    <a:pt x="329" y="2"/>
                    <a:pt x="329" y="2"/>
                    <a:pt x="329" y="2"/>
                  </a:cubicBezTo>
                  <a:cubicBezTo>
                    <a:pt x="323" y="8"/>
                    <a:pt x="326" y="17"/>
                    <a:pt x="329" y="27"/>
                  </a:cubicBezTo>
                  <a:cubicBezTo>
                    <a:pt x="332" y="37"/>
                    <a:pt x="335" y="48"/>
                    <a:pt x="328" y="5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13"/>
            <p:cNvSpPr>
              <a:spLocks noEditPoints="1"/>
            </p:cNvSpPr>
            <p:nvPr/>
          </p:nvSpPr>
          <p:spPr bwMode="auto">
            <a:xfrm>
              <a:off x="9074121" y="4571501"/>
              <a:ext cx="402210" cy="367234"/>
            </a:xfrm>
            <a:custGeom>
              <a:avLst/>
              <a:gdLst>
                <a:gd name="T0" fmla="*/ 123 w 245"/>
                <a:gd name="T1" fmla="*/ 223 h 223"/>
                <a:gd name="T2" fmla="*/ 44 w 245"/>
                <a:gd name="T3" fmla="*/ 190 h 223"/>
                <a:gd name="T4" fmla="*/ 44 w 245"/>
                <a:gd name="T5" fmla="*/ 32 h 223"/>
                <a:gd name="T6" fmla="*/ 123 w 245"/>
                <a:gd name="T7" fmla="*/ 0 h 223"/>
                <a:gd name="T8" fmla="*/ 202 w 245"/>
                <a:gd name="T9" fmla="*/ 32 h 223"/>
                <a:gd name="T10" fmla="*/ 202 w 245"/>
                <a:gd name="T11" fmla="*/ 32 h 223"/>
                <a:gd name="T12" fmla="*/ 202 w 245"/>
                <a:gd name="T13" fmla="*/ 190 h 223"/>
                <a:gd name="T14" fmla="*/ 123 w 245"/>
                <a:gd name="T15" fmla="*/ 223 h 223"/>
                <a:gd name="T16" fmla="*/ 123 w 245"/>
                <a:gd name="T17" fmla="*/ 36 h 223"/>
                <a:gd name="T18" fmla="*/ 69 w 245"/>
                <a:gd name="T19" fmla="*/ 58 h 223"/>
                <a:gd name="T20" fmla="*/ 69 w 245"/>
                <a:gd name="T21" fmla="*/ 165 h 223"/>
                <a:gd name="T22" fmla="*/ 123 w 245"/>
                <a:gd name="T23" fmla="*/ 187 h 223"/>
                <a:gd name="T24" fmla="*/ 176 w 245"/>
                <a:gd name="T25" fmla="*/ 165 h 223"/>
                <a:gd name="T26" fmla="*/ 176 w 245"/>
                <a:gd name="T27" fmla="*/ 58 h 223"/>
                <a:gd name="T28" fmla="*/ 123 w 245"/>
                <a:gd name="T29" fmla="*/ 36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45" h="223">
                  <a:moveTo>
                    <a:pt x="123" y="223"/>
                  </a:moveTo>
                  <a:cubicBezTo>
                    <a:pt x="93" y="223"/>
                    <a:pt x="65" y="212"/>
                    <a:pt x="44" y="190"/>
                  </a:cubicBezTo>
                  <a:cubicBezTo>
                    <a:pt x="0" y="147"/>
                    <a:pt x="0" y="76"/>
                    <a:pt x="44" y="32"/>
                  </a:cubicBezTo>
                  <a:cubicBezTo>
                    <a:pt x="65" y="11"/>
                    <a:pt x="93" y="0"/>
                    <a:pt x="123" y="0"/>
                  </a:cubicBezTo>
                  <a:cubicBezTo>
                    <a:pt x="153" y="0"/>
                    <a:pt x="181" y="11"/>
                    <a:pt x="202" y="32"/>
                  </a:cubicBezTo>
                  <a:cubicBezTo>
                    <a:pt x="202" y="32"/>
                    <a:pt x="202" y="32"/>
                    <a:pt x="202" y="32"/>
                  </a:cubicBezTo>
                  <a:cubicBezTo>
                    <a:pt x="245" y="76"/>
                    <a:pt x="245" y="147"/>
                    <a:pt x="202" y="190"/>
                  </a:cubicBezTo>
                  <a:cubicBezTo>
                    <a:pt x="181" y="212"/>
                    <a:pt x="153" y="223"/>
                    <a:pt x="123" y="223"/>
                  </a:cubicBezTo>
                  <a:close/>
                  <a:moveTo>
                    <a:pt x="123" y="36"/>
                  </a:moveTo>
                  <a:cubicBezTo>
                    <a:pt x="103" y="36"/>
                    <a:pt x="84" y="43"/>
                    <a:pt x="69" y="58"/>
                  </a:cubicBezTo>
                  <a:cubicBezTo>
                    <a:pt x="40" y="87"/>
                    <a:pt x="40" y="135"/>
                    <a:pt x="69" y="165"/>
                  </a:cubicBezTo>
                  <a:cubicBezTo>
                    <a:pt x="84" y="179"/>
                    <a:pt x="103" y="187"/>
                    <a:pt x="123" y="187"/>
                  </a:cubicBezTo>
                  <a:cubicBezTo>
                    <a:pt x="143" y="187"/>
                    <a:pt x="162" y="179"/>
                    <a:pt x="176" y="165"/>
                  </a:cubicBezTo>
                  <a:cubicBezTo>
                    <a:pt x="206" y="135"/>
                    <a:pt x="206" y="87"/>
                    <a:pt x="176" y="58"/>
                  </a:cubicBezTo>
                  <a:cubicBezTo>
                    <a:pt x="162" y="43"/>
                    <a:pt x="143" y="36"/>
                    <a:pt x="123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3811088" y="2508067"/>
            <a:ext cx="142058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>
                <a:solidFill>
                  <a:schemeClr val="bg2"/>
                </a:solidFill>
              </a:rPr>
              <a:t>Pancasila</a:t>
            </a:r>
            <a:r>
              <a:rPr lang="en-US" sz="1600" dirty="0" smtClean="0">
                <a:solidFill>
                  <a:schemeClr val="bg2"/>
                </a:solidFill>
              </a:rPr>
              <a:t> </a:t>
            </a:r>
            <a:r>
              <a:rPr lang="en-US" sz="1600" dirty="0" err="1" smtClean="0">
                <a:solidFill>
                  <a:schemeClr val="bg2"/>
                </a:solidFill>
              </a:rPr>
              <a:t>sebagai</a:t>
            </a:r>
            <a:r>
              <a:rPr lang="en-US" sz="1600" dirty="0" smtClean="0">
                <a:solidFill>
                  <a:schemeClr val="bg2"/>
                </a:solidFill>
              </a:rPr>
              <a:t> </a:t>
            </a:r>
            <a:r>
              <a:rPr lang="en-US" sz="1600" dirty="0" err="1" smtClean="0">
                <a:solidFill>
                  <a:schemeClr val="bg2"/>
                </a:solidFill>
              </a:rPr>
              <a:t>suatu</a:t>
            </a:r>
            <a:r>
              <a:rPr lang="en-US" sz="1600" dirty="0" smtClean="0">
                <a:solidFill>
                  <a:schemeClr val="bg2"/>
                </a:solidFill>
              </a:rPr>
              <a:t> </a:t>
            </a:r>
            <a:r>
              <a:rPr lang="en-US" sz="1600" dirty="0" err="1" smtClean="0">
                <a:solidFill>
                  <a:schemeClr val="bg2"/>
                </a:solidFill>
              </a:rPr>
              <a:t>sistem</a:t>
            </a:r>
            <a:r>
              <a:rPr lang="en-US" sz="1600" dirty="0" smtClean="0">
                <a:solidFill>
                  <a:schemeClr val="bg2"/>
                </a:solidFill>
              </a:rPr>
              <a:t> </a:t>
            </a:r>
            <a:r>
              <a:rPr lang="en-US" sz="1600" dirty="0" err="1" smtClean="0">
                <a:solidFill>
                  <a:schemeClr val="bg2"/>
                </a:solidFill>
              </a:rPr>
              <a:t>filsafat</a:t>
            </a:r>
            <a:r>
              <a:rPr lang="en-US" sz="1600" dirty="0" smtClean="0">
                <a:solidFill>
                  <a:schemeClr val="bg2"/>
                </a:solidFill>
              </a:rPr>
              <a:t> </a:t>
            </a:r>
            <a:r>
              <a:rPr lang="en-US" sz="1600" dirty="0" err="1" smtClean="0">
                <a:solidFill>
                  <a:schemeClr val="bg2"/>
                </a:solidFill>
              </a:rPr>
              <a:t>juga</a:t>
            </a:r>
            <a:r>
              <a:rPr lang="en-US" sz="1600" dirty="0" smtClean="0">
                <a:solidFill>
                  <a:schemeClr val="bg2"/>
                </a:solidFill>
              </a:rPr>
              <a:t> </a:t>
            </a:r>
            <a:r>
              <a:rPr lang="en-US" sz="1600" dirty="0" err="1" smtClean="0">
                <a:solidFill>
                  <a:schemeClr val="bg2"/>
                </a:solidFill>
              </a:rPr>
              <a:t>merupakan</a:t>
            </a:r>
            <a:r>
              <a:rPr lang="en-US" sz="1600" dirty="0" smtClean="0">
                <a:solidFill>
                  <a:schemeClr val="bg2"/>
                </a:solidFill>
              </a:rPr>
              <a:t> </a:t>
            </a:r>
            <a:r>
              <a:rPr lang="en-US" sz="1600" dirty="0" err="1" smtClean="0">
                <a:solidFill>
                  <a:schemeClr val="bg2"/>
                </a:solidFill>
              </a:rPr>
              <a:t>suatu</a:t>
            </a:r>
            <a:r>
              <a:rPr lang="en-US" sz="1600" dirty="0" smtClean="0">
                <a:solidFill>
                  <a:schemeClr val="bg2"/>
                </a:solidFill>
              </a:rPr>
              <a:t> </a:t>
            </a:r>
            <a:r>
              <a:rPr lang="en-US" sz="1600" dirty="0" err="1" smtClean="0">
                <a:solidFill>
                  <a:schemeClr val="bg2"/>
                </a:solidFill>
              </a:rPr>
              <a:t>sistem</a:t>
            </a:r>
            <a:r>
              <a:rPr lang="en-US" sz="1600" dirty="0" smtClean="0">
                <a:solidFill>
                  <a:schemeClr val="bg2"/>
                </a:solidFill>
              </a:rPr>
              <a:t> </a:t>
            </a:r>
            <a:r>
              <a:rPr lang="en-US" sz="1600" dirty="0" err="1" smtClean="0">
                <a:solidFill>
                  <a:schemeClr val="bg2"/>
                </a:solidFill>
              </a:rPr>
              <a:t>pengetahuan</a:t>
            </a:r>
            <a:endParaRPr lang="en-US" sz="1600" dirty="0">
              <a:solidFill>
                <a:schemeClr val="bg2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172199" y="2129244"/>
            <a:ext cx="18516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>
                <a:solidFill>
                  <a:schemeClr val="bg2"/>
                </a:solidFill>
              </a:rPr>
              <a:t>Memiliki</a:t>
            </a:r>
            <a:r>
              <a:rPr lang="en-US" sz="1600" dirty="0" smtClean="0">
                <a:solidFill>
                  <a:schemeClr val="bg2"/>
                </a:solidFill>
              </a:rPr>
              <a:t> </a:t>
            </a:r>
            <a:r>
              <a:rPr lang="en-US" sz="1600" dirty="0" err="1" smtClean="0">
                <a:solidFill>
                  <a:schemeClr val="bg2"/>
                </a:solidFill>
              </a:rPr>
              <a:t>suatu</a:t>
            </a:r>
            <a:r>
              <a:rPr lang="en-US" sz="1600" dirty="0" smtClean="0">
                <a:solidFill>
                  <a:schemeClr val="bg2"/>
                </a:solidFill>
              </a:rPr>
              <a:t> </a:t>
            </a:r>
            <a:r>
              <a:rPr lang="en-US" sz="1600" dirty="0" err="1" smtClean="0">
                <a:solidFill>
                  <a:schemeClr val="bg2"/>
                </a:solidFill>
              </a:rPr>
              <a:t>kesatuan</a:t>
            </a:r>
            <a:r>
              <a:rPr lang="en-US" sz="1600" dirty="0" smtClean="0">
                <a:solidFill>
                  <a:schemeClr val="bg2"/>
                </a:solidFill>
              </a:rPr>
              <a:t> </a:t>
            </a:r>
            <a:r>
              <a:rPr lang="en-US" sz="1600" dirty="0" err="1" smtClean="0">
                <a:solidFill>
                  <a:schemeClr val="bg2"/>
                </a:solidFill>
              </a:rPr>
              <a:t>dasar</a:t>
            </a:r>
            <a:r>
              <a:rPr lang="en-US" sz="1600" dirty="0" smtClean="0">
                <a:solidFill>
                  <a:schemeClr val="bg2"/>
                </a:solidFill>
              </a:rPr>
              <a:t> </a:t>
            </a:r>
            <a:r>
              <a:rPr lang="en-US" sz="1600" dirty="0" err="1" smtClean="0">
                <a:solidFill>
                  <a:schemeClr val="bg2"/>
                </a:solidFill>
              </a:rPr>
              <a:t>aksiologisnya</a:t>
            </a:r>
            <a:r>
              <a:rPr lang="en-US" sz="1600" dirty="0" smtClean="0">
                <a:solidFill>
                  <a:schemeClr val="bg2"/>
                </a:solidFill>
              </a:rPr>
              <a:t> </a:t>
            </a:r>
            <a:r>
              <a:rPr lang="en-US" sz="1600" dirty="0" err="1" smtClean="0">
                <a:solidFill>
                  <a:schemeClr val="bg2"/>
                </a:solidFill>
              </a:rPr>
              <a:t>sehingga</a:t>
            </a:r>
            <a:r>
              <a:rPr lang="en-US" sz="1600" dirty="0" smtClean="0">
                <a:solidFill>
                  <a:schemeClr val="bg2"/>
                </a:solidFill>
              </a:rPr>
              <a:t> </a:t>
            </a:r>
            <a:r>
              <a:rPr lang="en-US" sz="1600" dirty="0" err="1" smtClean="0">
                <a:solidFill>
                  <a:schemeClr val="bg2"/>
                </a:solidFill>
              </a:rPr>
              <a:t>nilai-nilai</a:t>
            </a:r>
            <a:r>
              <a:rPr lang="en-US" sz="1600" dirty="0" smtClean="0">
                <a:solidFill>
                  <a:schemeClr val="bg2"/>
                </a:solidFill>
              </a:rPr>
              <a:t> yang </a:t>
            </a:r>
            <a:r>
              <a:rPr lang="en-US" sz="1600" dirty="0" err="1" smtClean="0">
                <a:solidFill>
                  <a:schemeClr val="bg2"/>
                </a:solidFill>
              </a:rPr>
              <a:t>terkandung</a:t>
            </a:r>
            <a:r>
              <a:rPr lang="en-US" sz="1600" dirty="0" smtClean="0">
                <a:solidFill>
                  <a:schemeClr val="bg2"/>
                </a:solidFill>
              </a:rPr>
              <a:t> </a:t>
            </a:r>
            <a:r>
              <a:rPr lang="en-US" sz="1600" dirty="0" err="1" smtClean="0">
                <a:solidFill>
                  <a:schemeClr val="bg2"/>
                </a:solidFill>
              </a:rPr>
              <a:t>dalam</a:t>
            </a:r>
            <a:r>
              <a:rPr lang="en-US" sz="1600" dirty="0" smtClean="0">
                <a:solidFill>
                  <a:schemeClr val="bg2"/>
                </a:solidFill>
              </a:rPr>
              <a:t> </a:t>
            </a:r>
            <a:r>
              <a:rPr lang="en-US" sz="1600" dirty="0" err="1" smtClean="0">
                <a:solidFill>
                  <a:schemeClr val="bg2"/>
                </a:solidFill>
              </a:rPr>
              <a:t>pancasila</a:t>
            </a:r>
            <a:r>
              <a:rPr lang="en-US" sz="1600" dirty="0" smtClean="0">
                <a:solidFill>
                  <a:schemeClr val="bg2"/>
                </a:solidFill>
              </a:rPr>
              <a:t> </a:t>
            </a:r>
            <a:r>
              <a:rPr lang="en-US" sz="1600" dirty="0" err="1" smtClean="0">
                <a:solidFill>
                  <a:schemeClr val="bg2"/>
                </a:solidFill>
              </a:rPr>
              <a:t>hakikatnya</a:t>
            </a:r>
            <a:r>
              <a:rPr lang="en-US" sz="1600" dirty="0" smtClean="0">
                <a:solidFill>
                  <a:schemeClr val="bg2"/>
                </a:solidFill>
              </a:rPr>
              <a:t> </a:t>
            </a:r>
            <a:r>
              <a:rPr lang="en-US" sz="1600" dirty="0" err="1" smtClean="0">
                <a:solidFill>
                  <a:schemeClr val="bg2"/>
                </a:solidFill>
              </a:rPr>
              <a:t>juga</a:t>
            </a:r>
            <a:r>
              <a:rPr lang="en-US" sz="1600" dirty="0" smtClean="0">
                <a:solidFill>
                  <a:schemeClr val="bg2"/>
                </a:solidFill>
              </a:rPr>
              <a:t> </a:t>
            </a:r>
            <a:r>
              <a:rPr lang="en-US" sz="1600" dirty="0" err="1" smtClean="0">
                <a:solidFill>
                  <a:schemeClr val="bg2"/>
                </a:solidFill>
              </a:rPr>
              <a:t>merupakan</a:t>
            </a:r>
            <a:r>
              <a:rPr lang="en-US" sz="1600" dirty="0" smtClean="0">
                <a:solidFill>
                  <a:schemeClr val="bg2"/>
                </a:solidFill>
              </a:rPr>
              <a:t> </a:t>
            </a:r>
            <a:r>
              <a:rPr lang="en-US" sz="1600" dirty="0" err="1" smtClean="0">
                <a:solidFill>
                  <a:schemeClr val="bg2"/>
                </a:solidFill>
              </a:rPr>
              <a:t>satu</a:t>
            </a:r>
            <a:r>
              <a:rPr lang="en-US" sz="1600" dirty="0" smtClean="0">
                <a:solidFill>
                  <a:schemeClr val="bg2"/>
                </a:solidFill>
              </a:rPr>
              <a:t> </a:t>
            </a:r>
            <a:r>
              <a:rPr lang="en-US" sz="1600" dirty="0" err="1" smtClean="0">
                <a:solidFill>
                  <a:schemeClr val="bg2"/>
                </a:solidFill>
              </a:rPr>
              <a:t>kesatuan</a:t>
            </a:r>
            <a:endParaRPr lang="en-US" sz="1600" dirty="0">
              <a:solidFill>
                <a:schemeClr val="bg2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35132" y="6400800"/>
            <a:ext cx="8680268" cy="2481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990600" y="2133600"/>
            <a:ext cx="186145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>
                <a:solidFill>
                  <a:schemeClr val="bg2"/>
                </a:solidFill>
              </a:rPr>
              <a:t>Pancasila</a:t>
            </a:r>
            <a:r>
              <a:rPr lang="en-US" sz="1600" dirty="0" smtClean="0">
                <a:solidFill>
                  <a:schemeClr val="bg2"/>
                </a:solidFill>
              </a:rPr>
              <a:t> yang </a:t>
            </a:r>
            <a:r>
              <a:rPr lang="en-US" sz="1600" dirty="0" err="1" smtClean="0">
                <a:solidFill>
                  <a:schemeClr val="bg2"/>
                </a:solidFill>
              </a:rPr>
              <a:t>terdiri</a:t>
            </a:r>
            <a:r>
              <a:rPr lang="en-US" sz="1600" dirty="0" smtClean="0">
                <a:solidFill>
                  <a:schemeClr val="bg2"/>
                </a:solidFill>
              </a:rPr>
              <a:t> </a:t>
            </a:r>
            <a:r>
              <a:rPr lang="en-US" sz="1600" dirty="0" err="1" smtClean="0">
                <a:solidFill>
                  <a:schemeClr val="bg2"/>
                </a:solidFill>
              </a:rPr>
              <a:t>dari</a:t>
            </a:r>
            <a:r>
              <a:rPr lang="en-US" sz="1600" dirty="0" smtClean="0">
                <a:solidFill>
                  <a:schemeClr val="bg2"/>
                </a:solidFill>
              </a:rPr>
              <a:t> lima </a:t>
            </a:r>
            <a:r>
              <a:rPr lang="en-US" sz="1600" dirty="0" err="1" smtClean="0">
                <a:solidFill>
                  <a:schemeClr val="bg2"/>
                </a:solidFill>
              </a:rPr>
              <a:t>silasetiap</a:t>
            </a:r>
            <a:r>
              <a:rPr lang="en-US" sz="1600" dirty="0" smtClean="0">
                <a:solidFill>
                  <a:schemeClr val="bg2"/>
                </a:solidFill>
              </a:rPr>
              <a:t> </a:t>
            </a:r>
            <a:r>
              <a:rPr lang="en-US" sz="1600" dirty="0" err="1" smtClean="0">
                <a:solidFill>
                  <a:schemeClr val="bg2"/>
                </a:solidFill>
              </a:rPr>
              <a:t>sila</a:t>
            </a:r>
            <a:r>
              <a:rPr lang="en-US" sz="1600" dirty="0" smtClean="0">
                <a:solidFill>
                  <a:schemeClr val="bg2"/>
                </a:solidFill>
              </a:rPr>
              <a:t> </a:t>
            </a:r>
            <a:r>
              <a:rPr lang="en-US" sz="1600" dirty="0" err="1" smtClean="0">
                <a:solidFill>
                  <a:schemeClr val="bg2"/>
                </a:solidFill>
              </a:rPr>
              <a:t>bukanlah</a:t>
            </a:r>
            <a:r>
              <a:rPr lang="en-US" sz="1600" dirty="0" smtClean="0">
                <a:solidFill>
                  <a:schemeClr val="bg2"/>
                </a:solidFill>
              </a:rPr>
              <a:t> </a:t>
            </a:r>
            <a:r>
              <a:rPr lang="en-US" sz="1600" dirty="0" err="1" smtClean="0">
                <a:solidFill>
                  <a:schemeClr val="bg2"/>
                </a:solidFill>
              </a:rPr>
              <a:t>merupakan</a:t>
            </a:r>
            <a:r>
              <a:rPr lang="en-US" sz="1600" dirty="0" smtClean="0">
                <a:solidFill>
                  <a:schemeClr val="bg2"/>
                </a:solidFill>
              </a:rPr>
              <a:t> </a:t>
            </a:r>
            <a:r>
              <a:rPr lang="en-US" sz="1600" dirty="0" err="1" smtClean="0">
                <a:solidFill>
                  <a:schemeClr val="bg2"/>
                </a:solidFill>
              </a:rPr>
              <a:t>asas</a:t>
            </a:r>
            <a:r>
              <a:rPr lang="en-US" sz="1600" dirty="0" smtClean="0">
                <a:solidFill>
                  <a:schemeClr val="bg2"/>
                </a:solidFill>
              </a:rPr>
              <a:t> yang </a:t>
            </a:r>
            <a:r>
              <a:rPr lang="en-US" sz="1600" dirty="0" err="1" smtClean="0">
                <a:solidFill>
                  <a:schemeClr val="bg2"/>
                </a:solidFill>
              </a:rPr>
              <a:t>berdiri</a:t>
            </a:r>
            <a:r>
              <a:rPr lang="en-US" sz="1600" dirty="0" smtClean="0">
                <a:solidFill>
                  <a:schemeClr val="bg2"/>
                </a:solidFill>
              </a:rPr>
              <a:t> </a:t>
            </a:r>
            <a:r>
              <a:rPr lang="en-US" sz="1600" dirty="0" err="1" smtClean="0">
                <a:solidFill>
                  <a:schemeClr val="bg2"/>
                </a:solidFill>
              </a:rPr>
              <a:t>sendiri-sendiri</a:t>
            </a:r>
            <a:r>
              <a:rPr lang="en-US" sz="1600" dirty="0" smtClean="0">
                <a:solidFill>
                  <a:schemeClr val="bg2"/>
                </a:solidFill>
              </a:rPr>
              <a:t>. </a:t>
            </a:r>
            <a:r>
              <a:rPr lang="en-US" sz="1600" dirty="0" err="1" smtClean="0">
                <a:solidFill>
                  <a:schemeClr val="bg2"/>
                </a:solidFill>
              </a:rPr>
              <a:t>Melainkan</a:t>
            </a:r>
            <a:r>
              <a:rPr lang="en-US" sz="1600" dirty="0" smtClean="0">
                <a:solidFill>
                  <a:schemeClr val="bg2"/>
                </a:solidFill>
              </a:rPr>
              <a:t> </a:t>
            </a:r>
            <a:r>
              <a:rPr lang="en-US" sz="1600" dirty="0" err="1" smtClean="0">
                <a:solidFill>
                  <a:schemeClr val="bg2"/>
                </a:solidFill>
              </a:rPr>
              <a:t>memiliki</a:t>
            </a:r>
            <a:r>
              <a:rPr lang="en-US" sz="1600" dirty="0" smtClean="0">
                <a:solidFill>
                  <a:schemeClr val="bg2"/>
                </a:solidFill>
              </a:rPr>
              <a:t> </a:t>
            </a:r>
            <a:r>
              <a:rPr lang="en-US" sz="1600" dirty="0" err="1" smtClean="0">
                <a:solidFill>
                  <a:schemeClr val="bg2"/>
                </a:solidFill>
              </a:rPr>
              <a:t>suatu</a:t>
            </a:r>
            <a:r>
              <a:rPr lang="en-US" sz="1600" dirty="0" smtClean="0">
                <a:solidFill>
                  <a:schemeClr val="bg2"/>
                </a:solidFill>
              </a:rPr>
              <a:t> </a:t>
            </a:r>
            <a:r>
              <a:rPr lang="en-US" sz="1600" dirty="0" err="1" smtClean="0">
                <a:solidFill>
                  <a:schemeClr val="bg2"/>
                </a:solidFill>
              </a:rPr>
              <a:t>kesatuan</a:t>
            </a:r>
            <a:r>
              <a:rPr lang="en-US" sz="1600" dirty="0" smtClean="0">
                <a:solidFill>
                  <a:schemeClr val="bg2"/>
                </a:solidFill>
              </a:rPr>
              <a:t> </a:t>
            </a:r>
            <a:r>
              <a:rPr lang="en-US" sz="1600" dirty="0" err="1" smtClean="0">
                <a:solidFill>
                  <a:schemeClr val="bg2"/>
                </a:solidFill>
              </a:rPr>
              <a:t>dasar</a:t>
            </a:r>
            <a:r>
              <a:rPr lang="en-US" sz="1600" dirty="0" smtClean="0">
                <a:solidFill>
                  <a:schemeClr val="bg2"/>
                </a:solidFill>
              </a:rPr>
              <a:t> </a:t>
            </a:r>
            <a:r>
              <a:rPr lang="en-US" sz="1600" dirty="0" err="1" smtClean="0">
                <a:solidFill>
                  <a:schemeClr val="bg2"/>
                </a:solidFill>
              </a:rPr>
              <a:t>ontologis</a:t>
            </a:r>
            <a:r>
              <a:rPr lang="en-US" sz="1600" dirty="0" smtClean="0">
                <a:solidFill>
                  <a:schemeClr val="bg2"/>
                </a:solidFill>
              </a:rPr>
              <a:t>.</a:t>
            </a:r>
            <a:endParaRPr lang="en-US" sz="16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841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41" grpId="0"/>
      <p:bldP spid="4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457700"/>
          </a:xfrm>
        </p:spPr>
        <p:txBody>
          <a:bodyPr/>
          <a:lstStyle/>
          <a:p>
            <a:pPr algn="just" eaLnBrk="1" hangingPunct="1"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en-US" b="1" dirty="0" err="1" smtClean="0">
                <a:cs typeface="Times New Roman" pitchFamily="18" charset="0"/>
              </a:rPr>
              <a:t>Pengertian</a:t>
            </a:r>
            <a:r>
              <a:rPr lang="en-US" b="1" dirty="0" smtClean="0">
                <a:cs typeface="Times New Roman" pitchFamily="18" charset="0"/>
              </a:rPr>
              <a:t> </a:t>
            </a:r>
            <a:r>
              <a:rPr lang="en-US" b="1" dirty="0" err="1" smtClean="0">
                <a:cs typeface="Times New Roman" pitchFamily="18" charset="0"/>
              </a:rPr>
              <a:t>Filsafat</a:t>
            </a:r>
            <a:endParaRPr lang="en-US" b="1" dirty="0" smtClean="0">
              <a:cs typeface="Times New Roman" pitchFamily="18" charset="0"/>
            </a:endParaRPr>
          </a:p>
          <a:p>
            <a:pPr lvl="1" algn="just" eaLnBrk="1" hangingPunct="1"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en-US" dirty="0" err="1" smtClean="0">
                <a:cs typeface="Times New Roman" pitchFamily="18" charset="0"/>
              </a:rPr>
              <a:t>Istilah</a:t>
            </a:r>
            <a:r>
              <a:rPr lang="en-US" dirty="0" smtClean="0">
                <a:cs typeface="Times New Roman" pitchFamily="18" charset="0"/>
              </a:rPr>
              <a:t> ‘</a:t>
            </a:r>
            <a:r>
              <a:rPr lang="en-US" dirty="0" err="1" smtClean="0">
                <a:cs typeface="Times New Roman" pitchFamily="18" charset="0"/>
              </a:rPr>
              <a:t>filsafat</a:t>
            </a:r>
            <a:r>
              <a:rPr lang="en-US" dirty="0" smtClean="0">
                <a:cs typeface="Times New Roman" pitchFamily="18" charset="0"/>
              </a:rPr>
              <a:t>’ </a:t>
            </a:r>
            <a:r>
              <a:rPr lang="en-US" dirty="0" err="1" smtClean="0">
                <a:cs typeface="Times New Roman" pitchFamily="18" charset="0"/>
              </a:rPr>
              <a:t>secara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etimologis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merupakan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padanan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kata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falsafah</a:t>
            </a:r>
            <a:r>
              <a:rPr lang="en-US" dirty="0" smtClean="0">
                <a:cs typeface="Times New Roman" pitchFamily="18" charset="0"/>
              </a:rPr>
              <a:t> (Arab) </a:t>
            </a:r>
            <a:r>
              <a:rPr lang="en-US" dirty="0" err="1" smtClean="0">
                <a:cs typeface="Times New Roman" pitchFamily="18" charset="0"/>
              </a:rPr>
              <a:t>dan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i="1" dirty="0" smtClean="0">
                <a:cs typeface="Times New Roman" pitchFamily="18" charset="0"/>
              </a:rPr>
              <a:t>philosophy</a:t>
            </a:r>
            <a:r>
              <a:rPr lang="en-US" dirty="0" smtClean="0">
                <a:cs typeface="Times New Roman" pitchFamily="18" charset="0"/>
              </a:rPr>
              <a:t> (</a:t>
            </a:r>
            <a:r>
              <a:rPr lang="en-US" dirty="0" err="1" smtClean="0">
                <a:cs typeface="Times New Roman" pitchFamily="18" charset="0"/>
              </a:rPr>
              <a:t>Inggris</a:t>
            </a:r>
            <a:r>
              <a:rPr lang="en-US" dirty="0" smtClean="0">
                <a:cs typeface="Times New Roman" pitchFamily="18" charset="0"/>
              </a:rPr>
              <a:t>) yang </a:t>
            </a:r>
            <a:r>
              <a:rPr lang="en-US" dirty="0" err="1" smtClean="0">
                <a:cs typeface="Times New Roman" pitchFamily="18" charset="0"/>
              </a:rPr>
              <a:t>berasal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dari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bahasa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Yunani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smtClean="0">
                <a:cs typeface="Times New Roman" pitchFamily="18" charset="0"/>
                <a:sym typeface="Symbol" pitchFamily="18" charset="2"/>
              </a:rPr>
              <a:t></a:t>
            </a:r>
            <a:r>
              <a:rPr lang="en-US" dirty="0" smtClean="0">
                <a:cs typeface="Times New Roman" pitchFamily="18" charset="0"/>
              </a:rPr>
              <a:t>  (</a:t>
            </a:r>
            <a:r>
              <a:rPr lang="en-US" i="1" dirty="0" err="1" smtClean="0">
                <a:cs typeface="Times New Roman" pitchFamily="18" charset="0"/>
              </a:rPr>
              <a:t>philosophia</a:t>
            </a:r>
            <a:r>
              <a:rPr lang="en-US" dirty="0" smtClean="0">
                <a:cs typeface="Times New Roman" pitchFamily="18" charset="0"/>
              </a:rPr>
              <a:t>).</a:t>
            </a:r>
          </a:p>
          <a:p>
            <a:pPr lvl="1" algn="just">
              <a:buClr>
                <a:schemeClr val="tx1"/>
              </a:buClr>
              <a:defRPr/>
            </a:pPr>
            <a:r>
              <a:rPr lang="en-US" dirty="0" err="1" smtClean="0">
                <a:cs typeface="Times New Roman" pitchFamily="18" charset="0"/>
              </a:rPr>
              <a:t>Kata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i="1" dirty="0" err="1" smtClean="0">
                <a:cs typeface="Times New Roman" pitchFamily="18" charset="0"/>
              </a:rPr>
              <a:t>philosophia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merupakan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kata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majemuk</a:t>
            </a:r>
            <a:r>
              <a:rPr lang="en-US" dirty="0" smtClean="0">
                <a:cs typeface="Times New Roman" pitchFamily="18" charset="0"/>
              </a:rPr>
              <a:t> yang </a:t>
            </a:r>
            <a:r>
              <a:rPr lang="en-US" dirty="0" err="1" smtClean="0">
                <a:cs typeface="Times New Roman" pitchFamily="18" charset="0"/>
              </a:rPr>
              <a:t>terususun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dari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kata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i="1" dirty="0" err="1" smtClean="0">
                <a:cs typeface="Times New Roman" pitchFamily="18" charset="0"/>
              </a:rPr>
              <a:t>philos</a:t>
            </a:r>
            <a:r>
              <a:rPr lang="en-US" i="1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atau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i="1" dirty="0" err="1" smtClean="0">
                <a:cs typeface="Times New Roman" pitchFamily="18" charset="0"/>
              </a:rPr>
              <a:t>philein</a:t>
            </a:r>
            <a:r>
              <a:rPr lang="en-US" dirty="0" smtClean="0">
                <a:cs typeface="Times New Roman" pitchFamily="18" charset="0"/>
              </a:rPr>
              <a:t> yang </a:t>
            </a:r>
            <a:r>
              <a:rPr lang="en-US" dirty="0" err="1" smtClean="0">
                <a:cs typeface="Times New Roman" pitchFamily="18" charset="0"/>
              </a:rPr>
              <a:t>berarti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mencintai</a:t>
            </a:r>
            <a:r>
              <a:rPr lang="id-ID" dirty="0" smtClean="0">
                <a:cs typeface="Times New Roman" pitchFamily="18" charset="0"/>
              </a:rPr>
              <a:t>, </a:t>
            </a:r>
            <a:r>
              <a:rPr lang="en-US" dirty="0" err="1" smtClean="0">
                <a:cs typeface="Times New Roman" pitchFamily="18" charset="0"/>
              </a:rPr>
              <a:t>kekasih</a:t>
            </a:r>
            <a:r>
              <a:rPr lang="en-US" dirty="0" smtClean="0">
                <a:cs typeface="Times New Roman" pitchFamily="18" charset="0"/>
              </a:rPr>
              <a:t>, </a:t>
            </a:r>
            <a:r>
              <a:rPr lang="en-US" dirty="0" err="1" smtClean="0">
                <a:cs typeface="Times New Roman" pitchFamily="18" charset="0"/>
              </a:rPr>
              <a:t>sahabat</a:t>
            </a:r>
            <a:r>
              <a:rPr lang="en-US" dirty="0" smtClean="0">
                <a:cs typeface="Times New Roman" pitchFamily="18" charset="0"/>
              </a:rPr>
              <a:t>, </a:t>
            </a:r>
            <a:r>
              <a:rPr lang="en-US" dirty="0" err="1" smtClean="0">
                <a:cs typeface="Times New Roman" pitchFamily="18" charset="0"/>
              </a:rPr>
              <a:t>dan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kata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i="1" dirty="0" err="1" smtClean="0">
                <a:cs typeface="Times New Roman" pitchFamily="18" charset="0"/>
              </a:rPr>
              <a:t>sophia</a:t>
            </a:r>
            <a:r>
              <a:rPr lang="en-US" dirty="0" smtClean="0">
                <a:cs typeface="Times New Roman" pitchFamily="18" charset="0"/>
              </a:rPr>
              <a:t> yang </a:t>
            </a:r>
            <a:r>
              <a:rPr lang="en-US" dirty="0" err="1" smtClean="0">
                <a:cs typeface="Times New Roman" pitchFamily="18" charset="0"/>
              </a:rPr>
              <a:t>berarti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kebijaksanaan</a:t>
            </a:r>
            <a:r>
              <a:rPr lang="en-US" dirty="0" smtClean="0">
                <a:cs typeface="Times New Roman" pitchFamily="18" charset="0"/>
              </a:rPr>
              <a:t>, </a:t>
            </a:r>
            <a:r>
              <a:rPr lang="en-US" dirty="0" err="1" smtClean="0">
                <a:cs typeface="Times New Roman" pitchFamily="18" charset="0"/>
              </a:rPr>
              <a:t>kearifan</a:t>
            </a:r>
            <a:r>
              <a:rPr lang="id-ID" dirty="0" smtClean="0">
                <a:cs typeface="Times New Roman" pitchFamily="18" charset="0"/>
              </a:rPr>
              <a:t>, </a:t>
            </a:r>
            <a:r>
              <a:rPr lang="en-US" dirty="0" err="1" smtClean="0">
                <a:cs typeface="Times New Roman" pitchFamily="18" charset="0"/>
              </a:rPr>
              <a:t>hikmat</a:t>
            </a:r>
            <a:r>
              <a:rPr lang="en-US" dirty="0" smtClean="0">
                <a:cs typeface="Times New Roman" pitchFamily="18" charset="0"/>
              </a:rPr>
              <a:t>, </a:t>
            </a:r>
            <a:r>
              <a:rPr lang="en-US" dirty="0" err="1" smtClean="0">
                <a:cs typeface="Times New Roman" pitchFamily="18" charset="0"/>
              </a:rPr>
              <a:t>pengetahuan</a:t>
            </a:r>
            <a:r>
              <a:rPr lang="en-US" dirty="0" smtClean="0">
                <a:cs typeface="Times New Roman" pitchFamily="18" charset="0"/>
              </a:rPr>
              <a:t>.</a:t>
            </a:r>
            <a:endParaRPr lang="en-US" dirty="0" smtClean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B5D226-1E9B-4D4E-988D-19450C48053E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09600" y="370582"/>
            <a:ext cx="7696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PENGERTIAN FILSAFAT DAN FILSAFAT PANCASILA</a:t>
            </a:r>
            <a:endParaRPr lang="id-ID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14401"/>
            <a:ext cx="8686800" cy="4572000"/>
          </a:xfrm>
        </p:spPr>
        <p:txBody>
          <a:bodyPr/>
          <a:lstStyle/>
          <a:p>
            <a:pPr lvl="1" algn="just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en-US" dirty="0" err="1" smtClean="0">
                <a:cs typeface="Times New Roman" pitchFamily="18" charset="0"/>
              </a:rPr>
              <a:t>Dengan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demikian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i="1" dirty="0" err="1" smtClean="0">
                <a:cs typeface="Times New Roman" pitchFamily="18" charset="0"/>
              </a:rPr>
              <a:t>philosophia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secara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harafiah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berarti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mencintai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kebijaksanaan</a:t>
            </a:r>
            <a:r>
              <a:rPr lang="en-US" dirty="0" smtClean="0">
                <a:cs typeface="Times New Roman" pitchFamily="18" charset="0"/>
              </a:rPr>
              <a:t>, </a:t>
            </a:r>
            <a:r>
              <a:rPr lang="en-US" dirty="0" err="1" smtClean="0">
                <a:cs typeface="Times New Roman" pitchFamily="18" charset="0"/>
              </a:rPr>
              <a:t>mencintai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hikmat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atau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mencintai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pengetahuan</a:t>
            </a:r>
            <a:r>
              <a:rPr lang="en-US" dirty="0" smtClean="0">
                <a:cs typeface="Times New Roman" pitchFamily="18" charset="0"/>
              </a:rPr>
              <a:t>. </a:t>
            </a:r>
            <a:endParaRPr lang="en-US" dirty="0" smtClean="0"/>
          </a:p>
          <a:p>
            <a:pPr lvl="1" algn="just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en-US" dirty="0" err="1" smtClean="0">
                <a:cs typeface="Times New Roman" pitchFamily="18" charset="0"/>
              </a:rPr>
              <a:t>Istilah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philosophos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pertama</a:t>
            </a:r>
            <a:r>
              <a:rPr lang="en-US" dirty="0" smtClean="0">
                <a:cs typeface="Times New Roman" pitchFamily="18" charset="0"/>
              </a:rPr>
              <a:t> kali </a:t>
            </a:r>
            <a:r>
              <a:rPr lang="en-US" dirty="0" err="1" smtClean="0">
                <a:cs typeface="Times New Roman" pitchFamily="18" charset="0"/>
              </a:rPr>
              <a:t>digunakan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oleh</a:t>
            </a:r>
            <a:r>
              <a:rPr lang="en-US" dirty="0" smtClean="0">
                <a:cs typeface="Times New Roman" pitchFamily="18" charset="0"/>
              </a:rPr>
              <a:t> Pythagoras. </a:t>
            </a:r>
          </a:p>
          <a:p>
            <a:pPr lvl="2" algn="just" eaLnBrk="1" hangingPunct="1">
              <a:lnSpc>
                <a:spcPct val="90000"/>
              </a:lnSpc>
              <a:buClr>
                <a:schemeClr val="tx1"/>
              </a:buClr>
              <a:buFontTx/>
              <a:buChar char="•"/>
              <a:defRPr/>
            </a:pPr>
            <a:r>
              <a:rPr lang="en-US" sz="2800" dirty="0" err="1" smtClean="0">
                <a:cs typeface="Times New Roman" pitchFamily="18" charset="0"/>
              </a:rPr>
              <a:t>Ketika</a:t>
            </a:r>
            <a:r>
              <a:rPr lang="en-US" sz="2800" dirty="0" smtClean="0">
                <a:cs typeface="Times New Roman" pitchFamily="18" charset="0"/>
              </a:rPr>
              <a:t> Pythagoras </a:t>
            </a:r>
            <a:r>
              <a:rPr lang="en-US" sz="2800" dirty="0" err="1" smtClean="0">
                <a:cs typeface="Times New Roman" pitchFamily="18" charset="0"/>
              </a:rPr>
              <a:t>ditanya</a:t>
            </a:r>
            <a:r>
              <a:rPr lang="en-US" sz="2800" dirty="0" smtClean="0">
                <a:cs typeface="Times New Roman" pitchFamily="18" charset="0"/>
              </a:rPr>
              <a:t>, </a:t>
            </a:r>
            <a:r>
              <a:rPr lang="en-US" sz="2800" dirty="0" err="1" smtClean="0">
                <a:cs typeface="Times New Roman" pitchFamily="18" charset="0"/>
              </a:rPr>
              <a:t>apakah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engkau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seorang</a:t>
            </a:r>
            <a:r>
              <a:rPr lang="en-US" sz="2800" dirty="0" smtClean="0">
                <a:cs typeface="Times New Roman" pitchFamily="18" charset="0"/>
              </a:rPr>
              <a:t> yang </a:t>
            </a:r>
            <a:r>
              <a:rPr lang="en-US" sz="2800" dirty="0" err="1" smtClean="0">
                <a:cs typeface="Times New Roman" pitchFamily="18" charset="0"/>
              </a:rPr>
              <a:t>bijaksana</a:t>
            </a:r>
            <a:r>
              <a:rPr lang="en-US" sz="2800" dirty="0" smtClean="0">
                <a:cs typeface="Times New Roman" pitchFamily="18" charset="0"/>
              </a:rPr>
              <a:t>? </a:t>
            </a:r>
          </a:p>
          <a:p>
            <a:pPr lvl="2" algn="just" eaLnBrk="1" hangingPunct="1">
              <a:lnSpc>
                <a:spcPct val="90000"/>
              </a:lnSpc>
              <a:buClr>
                <a:schemeClr val="tx1"/>
              </a:buClr>
              <a:buFontTx/>
              <a:buChar char="•"/>
              <a:defRPr/>
            </a:pPr>
            <a:r>
              <a:rPr lang="en-US" sz="2800" dirty="0" err="1" smtClean="0">
                <a:cs typeface="Times New Roman" pitchFamily="18" charset="0"/>
              </a:rPr>
              <a:t>Dengan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rendah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hati</a:t>
            </a:r>
            <a:r>
              <a:rPr lang="en-US" sz="2800" dirty="0" smtClean="0">
                <a:cs typeface="Times New Roman" pitchFamily="18" charset="0"/>
              </a:rPr>
              <a:t> Pythagoras </a:t>
            </a:r>
            <a:r>
              <a:rPr lang="en-US" sz="2800" dirty="0" err="1" smtClean="0">
                <a:cs typeface="Times New Roman" pitchFamily="18" charset="0"/>
              </a:rPr>
              <a:t>menjawab</a:t>
            </a:r>
            <a:r>
              <a:rPr lang="en-US" sz="2800" dirty="0" smtClean="0">
                <a:cs typeface="Times New Roman" pitchFamily="18" charset="0"/>
              </a:rPr>
              <a:t>, ‘</a:t>
            </a:r>
            <a:r>
              <a:rPr lang="en-US" sz="2800" dirty="0" err="1" smtClean="0">
                <a:cs typeface="Times New Roman" pitchFamily="18" charset="0"/>
              </a:rPr>
              <a:t>saya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hanyalah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i="1" dirty="0" err="1" smtClean="0">
                <a:cs typeface="Times New Roman" pitchFamily="18" charset="0"/>
              </a:rPr>
              <a:t>philosophos</a:t>
            </a:r>
            <a:r>
              <a:rPr lang="en-US" sz="2800" dirty="0" smtClean="0">
                <a:cs typeface="Times New Roman" pitchFamily="18" charset="0"/>
              </a:rPr>
              <a:t>, </a:t>
            </a:r>
            <a:r>
              <a:rPr lang="en-US" sz="2800" dirty="0" err="1" smtClean="0">
                <a:cs typeface="Times New Roman" pitchFamily="18" charset="0"/>
              </a:rPr>
              <a:t>yakni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orang</a:t>
            </a:r>
            <a:r>
              <a:rPr lang="en-US" sz="2800" dirty="0" smtClean="0">
                <a:cs typeface="Times New Roman" pitchFamily="18" charset="0"/>
              </a:rPr>
              <a:t> yang </a:t>
            </a:r>
            <a:r>
              <a:rPr lang="en-US" sz="2800" dirty="0" err="1" smtClean="0">
                <a:cs typeface="Times New Roman" pitchFamily="18" charset="0"/>
              </a:rPr>
              <a:t>mencintai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pengetahuan</a:t>
            </a:r>
            <a:r>
              <a:rPr lang="en-US" sz="2800" dirty="0" smtClean="0">
                <a:cs typeface="Times New Roman" pitchFamily="18" charset="0"/>
              </a:rPr>
              <a:t>’.</a:t>
            </a:r>
            <a:r>
              <a:rPr lang="en-US" dirty="0" smtClean="0">
                <a:latin typeface="Arial Narrow" pitchFamily="34" charset="0"/>
              </a:rPr>
              <a:t> </a:t>
            </a:r>
            <a:endParaRPr lang="en-US" dirty="0" smtClean="0">
              <a:latin typeface="Arial Narrow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533400"/>
            <a:ext cx="8686800" cy="5897563"/>
          </a:xfrm>
        </p:spPr>
        <p:txBody>
          <a:bodyPr/>
          <a:lstStyle/>
          <a:p>
            <a:pPr lvl="1" algn="just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pengertian</a:t>
            </a:r>
            <a:r>
              <a:rPr lang="en-US" sz="2400" dirty="0" smtClean="0"/>
              <a:t> </a:t>
            </a:r>
            <a:r>
              <a:rPr lang="en-US" sz="2400" dirty="0" err="1" smtClean="0"/>
              <a:t>filsafat</a:t>
            </a:r>
            <a:r>
              <a:rPr lang="en-US" sz="2400" dirty="0" smtClean="0"/>
              <a:t>, </a:t>
            </a:r>
            <a:r>
              <a:rPr lang="en-US" sz="2400" dirty="0" err="1" smtClean="0"/>
              <a:t>yaitu</a:t>
            </a:r>
            <a:r>
              <a:rPr lang="en-US" sz="2400" dirty="0" smtClean="0"/>
              <a:t>:</a:t>
            </a:r>
          </a:p>
          <a:p>
            <a:pPr lvl="2" algn="just" eaLnBrk="1" hangingPunct="1">
              <a:lnSpc>
                <a:spcPct val="90000"/>
              </a:lnSpc>
              <a:buClr>
                <a:schemeClr val="tx1"/>
              </a:buClr>
              <a:buFontTx/>
              <a:buBlip>
                <a:blip r:embed="rId3"/>
              </a:buBlip>
              <a:defRPr/>
            </a:pPr>
            <a:r>
              <a:rPr lang="en-US" dirty="0" err="1" smtClean="0"/>
              <a:t>Filsafat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arti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filsafat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arti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.</a:t>
            </a:r>
          </a:p>
          <a:p>
            <a:pPr lvl="2" algn="just" eaLnBrk="1" hangingPunct="1">
              <a:lnSpc>
                <a:spcPct val="90000"/>
              </a:lnSpc>
              <a:buClr>
                <a:schemeClr val="tx1"/>
              </a:buClr>
              <a:buFontTx/>
              <a:buBlip>
                <a:blip r:embed="rId3"/>
              </a:buBlip>
              <a:defRPr/>
            </a:pPr>
            <a:r>
              <a:rPr lang="en-US" dirty="0" err="1" smtClean="0"/>
              <a:t>Filsafat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filsafat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pandangan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endParaRPr lang="en-US" dirty="0" smtClean="0"/>
          </a:p>
          <a:p>
            <a:pPr lvl="2" algn="just" eaLnBrk="1" hangingPunct="1">
              <a:lnSpc>
                <a:spcPct val="90000"/>
              </a:lnSpc>
              <a:buClr>
                <a:schemeClr val="tx1"/>
              </a:buClr>
              <a:buFontTx/>
              <a:buBlip>
                <a:blip r:embed="rId3"/>
              </a:buBlip>
              <a:defRPr/>
            </a:pPr>
            <a:r>
              <a:rPr lang="en-US" dirty="0" err="1" smtClean="0"/>
              <a:t>Filsafat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arti</a:t>
            </a:r>
            <a:r>
              <a:rPr lang="en-US" dirty="0" smtClean="0"/>
              <a:t> </a:t>
            </a:r>
            <a:r>
              <a:rPr lang="en-US" dirty="0" err="1" smtClean="0"/>
              <a:t>teoritis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filsafat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arti</a:t>
            </a:r>
            <a:r>
              <a:rPr lang="en-US" dirty="0" smtClean="0"/>
              <a:t> </a:t>
            </a:r>
            <a:r>
              <a:rPr lang="en-US" dirty="0" err="1" smtClean="0"/>
              <a:t>praktis</a:t>
            </a:r>
            <a:r>
              <a:rPr lang="en-US" dirty="0" smtClean="0"/>
              <a:t>.</a:t>
            </a:r>
          </a:p>
          <a:p>
            <a:pPr lvl="1" algn="just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en-US" sz="2400" dirty="0" err="1" smtClean="0"/>
              <a:t>Pancasila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digolongkan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filsafat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arti</a:t>
            </a:r>
            <a:r>
              <a:rPr lang="en-US" sz="2400" dirty="0" smtClean="0"/>
              <a:t> </a:t>
            </a:r>
            <a:r>
              <a:rPr lang="en-US" sz="2400" dirty="0" err="1" smtClean="0"/>
              <a:t>produk</a:t>
            </a:r>
            <a:r>
              <a:rPr lang="en-US" sz="2400" dirty="0" smtClean="0"/>
              <a:t>,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pandangan</a:t>
            </a:r>
            <a:r>
              <a:rPr lang="en-US" sz="2400" dirty="0" smtClean="0"/>
              <a:t> </a:t>
            </a:r>
            <a:r>
              <a:rPr lang="en-US" sz="2400" dirty="0" err="1" smtClean="0"/>
              <a:t>hidup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arti</a:t>
            </a:r>
            <a:r>
              <a:rPr lang="en-US" sz="2400" dirty="0" smtClean="0"/>
              <a:t> </a:t>
            </a:r>
            <a:r>
              <a:rPr lang="en-US" sz="2400" dirty="0" err="1" smtClean="0"/>
              <a:t>praktis</a:t>
            </a:r>
            <a:r>
              <a:rPr lang="en-US" sz="2400" dirty="0" smtClean="0"/>
              <a:t>.</a:t>
            </a:r>
          </a:p>
          <a:p>
            <a:pPr lvl="1" algn="just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berarti</a:t>
            </a:r>
            <a:r>
              <a:rPr lang="en-US" sz="2400" dirty="0" smtClean="0"/>
              <a:t>  </a:t>
            </a:r>
            <a:r>
              <a:rPr lang="en-US" sz="2400" dirty="0" err="1" smtClean="0"/>
              <a:t>Filsafat</a:t>
            </a:r>
            <a:r>
              <a:rPr lang="en-US" sz="2400" dirty="0" smtClean="0"/>
              <a:t> </a:t>
            </a:r>
            <a:r>
              <a:rPr lang="en-US" sz="2400" dirty="0" err="1" smtClean="0"/>
              <a:t>Pancasila</a:t>
            </a:r>
            <a:r>
              <a:rPr lang="en-US" sz="2400" dirty="0" smtClean="0"/>
              <a:t> </a:t>
            </a:r>
            <a:r>
              <a:rPr lang="en-US" sz="2400" dirty="0" err="1" smtClean="0"/>
              <a:t>mempunyai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peranan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pedoman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pegangan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sikap</a:t>
            </a:r>
            <a:r>
              <a:rPr lang="en-US" sz="2400" dirty="0" smtClean="0"/>
              <a:t>, </a:t>
            </a:r>
            <a:r>
              <a:rPr lang="en-US" sz="2400" dirty="0" err="1" smtClean="0"/>
              <a:t>tingkah</a:t>
            </a:r>
            <a:r>
              <a:rPr lang="en-US" sz="2400" dirty="0" smtClean="0"/>
              <a:t> </a:t>
            </a:r>
            <a:r>
              <a:rPr lang="en-US" sz="2400" dirty="0" err="1" smtClean="0"/>
              <a:t>laku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perbuatan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kehidupan</a:t>
            </a:r>
            <a:r>
              <a:rPr lang="en-US" sz="2400" dirty="0" smtClean="0"/>
              <a:t> </a:t>
            </a:r>
            <a:r>
              <a:rPr lang="en-US" sz="2400" dirty="0" err="1" smtClean="0"/>
              <a:t>sehari-hari</a:t>
            </a:r>
            <a:r>
              <a:rPr lang="en-US" sz="2400" dirty="0" smtClean="0"/>
              <a:t>,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bermasyarakat</a:t>
            </a:r>
            <a:r>
              <a:rPr lang="en-US" sz="2400" dirty="0" smtClean="0"/>
              <a:t>, </a:t>
            </a:r>
            <a:r>
              <a:rPr lang="en-US" sz="2400" dirty="0" err="1" smtClean="0"/>
              <a:t>berbangsa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bernegara</a:t>
            </a:r>
            <a:r>
              <a:rPr lang="en-US" sz="2400" dirty="0" smtClean="0"/>
              <a:t> </a:t>
            </a:r>
            <a:r>
              <a:rPr lang="en-US" sz="2400" dirty="0" err="1" smtClean="0"/>
              <a:t>bagi</a:t>
            </a:r>
            <a:r>
              <a:rPr lang="en-US" sz="2400" dirty="0" smtClean="0"/>
              <a:t> </a:t>
            </a:r>
            <a:r>
              <a:rPr lang="en-US" sz="2400" dirty="0" err="1" smtClean="0"/>
              <a:t>bangsa</a:t>
            </a:r>
            <a:r>
              <a:rPr lang="en-US" sz="2400" dirty="0" smtClean="0"/>
              <a:t> Indonesia.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427037"/>
            <a:ext cx="8686800" cy="5973763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en-US" sz="2800" b="1" dirty="0" err="1" smtClean="0"/>
              <a:t>Pengertian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Filsafat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Pancasila</a:t>
            </a:r>
            <a:endParaRPr lang="en-US" sz="2800" b="1" dirty="0" smtClean="0"/>
          </a:p>
          <a:p>
            <a:pPr lvl="1" algn="just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en-US" sz="2400" dirty="0" err="1" smtClean="0"/>
              <a:t>Pancasila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filsafat</a:t>
            </a:r>
            <a:r>
              <a:rPr lang="en-US" sz="2400" dirty="0" smtClean="0"/>
              <a:t> </a:t>
            </a:r>
            <a:r>
              <a:rPr lang="en-US" sz="2400" dirty="0" err="1" smtClean="0"/>
              <a:t>mengandung</a:t>
            </a:r>
            <a:r>
              <a:rPr lang="en-US" sz="2400" dirty="0" smtClean="0"/>
              <a:t> </a:t>
            </a:r>
            <a:r>
              <a:rPr lang="en-US" sz="2400" dirty="0" err="1" smtClean="0"/>
              <a:t>pandangan</a:t>
            </a:r>
            <a:r>
              <a:rPr lang="en-US" sz="2400" dirty="0" smtClean="0"/>
              <a:t>, </a:t>
            </a:r>
            <a:r>
              <a:rPr lang="en-US" sz="2400" dirty="0" err="1" smtClean="0"/>
              <a:t>nilai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pemikiran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substansi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isi</a:t>
            </a:r>
            <a:r>
              <a:rPr lang="en-US" sz="2400" dirty="0" smtClean="0"/>
              <a:t> </a:t>
            </a:r>
            <a:r>
              <a:rPr lang="en-US" sz="2400" dirty="0" err="1" smtClean="0"/>
              <a:t>pembentukan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ideologi</a:t>
            </a:r>
            <a:r>
              <a:rPr lang="en-US" sz="2400" dirty="0" smtClean="0"/>
              <a:t> </a:t>
            </a:r>
            <a:r>
              <a:rPr lang="en-US" sz="2400" dirty="0" err="1" smtClean="0"/>
              <a:t>Pancasila</a:t>
            </a:r>
            <a:r>
              <a:rPr lang="en-US" sz="2400" dirty="0" smtClean="0"/>
              <a:t>.</a:t>
            </a:r>
          </a:p>
          <a:p>
            <a:pPr lvl="1" algn="just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en-US" sz="2400" dirty="0" err="1" smtClean="0"/>
              <a:t>Filsafat</a:t>
            </a:r>
            <a:r>
              <a:rPr lang="en-US" sz="2400" dirty="0" smtClean="0"/>
              <a:t> </a:t>
            </a:r>
            <a:r>
              <a:rPr lang="en-US" sz="2400" dirty="0" err="1" smtClean="0"/>
              <a:t>Pancasila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didefinisikan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ringkas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i="1" dirty="0" err="1" smtClean="0"/>
              <a:t>refleksi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kritis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dan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rasional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tentang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Pancasila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sebagai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dasar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negara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dan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kenyataan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budaya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bangsa</a:t>
            </a:r>
            <a:r>
              <a:rPr lang="en-US" sz="2400" i="1" dirty="0" smtClean="0"/>
              <a:t>, </a:t>
            </a:r>
            <a:r>
              <a:rPr lang="en-US" sz="2400" i="1" dirty="0" err="1" smtClean="0"/>
              <a:t>dengan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tujuan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untuk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mendapatkan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pokok-pokok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pengertiannya</a:t>
            </a:r>
            <a:r>
              <a:rPr lang="en-US" sz="2400" i="1" dirty="0" smtClean="0"/>
              <a:t> yang </a:t>
            </a:r>
            <a:r>
              <a:rPr lang="en-US" sz="2400" i="1" dirty="0" err="1" smtClean="0"/>
              <a:t>mendasar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dan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menyeluruh</a:t>
            </a:r>
            <a:r>
              <a:rPr lang="en-US" sz="2400" i="1" dirty="0" smtClean="0"/>
              <a:t>.</a:t>
            </a:r>
          </a:p>
          <a:p>
            <a:pPr lvl="1" algn="just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en-US" sz="2400" dirty="0" err="1" smtClean="0"/>
              <a:t>Pancasila</a:t>
            </a:r>
            <a:r>
              <a:rPr lang="en-US" sz="2400" dirty="0" smtClean="0"/>
              <a:t> </a:t>
            </a:r>
            <a:r>
              <a:rPr lang="en-US" sz="2400" dirty="0" err="1" smtClean="0"/>
              <a:t>dikatakan</a:t>
            </a:r>
            <a:r>
              <a:rPr lang="en-US" sz="2400" dirty="0" smtClean="0"/>
              <a:t> </a:t>
            </a:r>
            <a:r>
              <a:rPr lang="en-US" sz="2400" dirty="0" err="1" smtClean="0"/>
              <a:t>seba</a:t>
            </a:r>
            <a:r>
              <a:rPr lang="id-ID" sz="2400" dirty="0" smtClean="0"/>
              <a:t>g</a:t>
            </a:r>
            <a:r>
              <a:rPr lang="en-US" sz="2400" dirty="0" err="1" smtClean="0"/>
              <a:t>ai</a:t>
            </a:r>
            <a:r>
              <a:rPr lang="en-US" sz="2400" dirty="0" smtClean="0"/>
              <a:t> </a:t>
            </a:r>
            <a:r>
              <a:rPr lang="en-US" sz="2400" dirty="0" err="1" smtClean="0"/>
              <a:t>filsafat</a:t>
            </a:r>
            <a:r>
              <a:rPr lang="en-US" sz="2400" dirty="0" smtClean="0"/>
              <a:t>, 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Pancasila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 smtClean="0"/>
              <a:t>permenungan</a:t>
            </a:r>
            <a:r>
              <a:rPr lang="en-US" sz="2400" dirty="0" smtClean="0"/>
              <a:t> </a:t>
            </a:r>
            <a:r>
              <a:rPr lang="en-US" sz="2400" dirty="0" err="1" smtClean="0"/>
              <a:t>jiwa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mendalam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i="1" dirty="0" smtClean="0"/>
              <a:t>the founding father</a:t>
            </a:r>
            <a:r>
              <a:rPr lang="en-US" sz="2400" dirty="0" smtClean="0"/>
              <a:t>, yang </a:t>
            </a:r>
            <a:r>
              <a:rPr lang="en-US" sz="2400" dirty="0" err="1" smtClean="0"/>
              <a:t>dituangkan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.</a:t>
            </a:r>
          </a:p>
          <a:p>
            <a:pPr lvl="1" algn="just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en-US" sz="2400" dirty="0" err="1" smtClean="0"/>
              <a:t>Filsafat</a:t>
            </a:r>
            <a:r>
              <a:rPr lang="en-US" sz="2400" dirty="0" smtClean="0"/>
              <a:t> </a:t>
            </a:r>
            <a:r>
              <a:rPr lang="en-US" sz="2400" dirty="0" err="1" smtClean="0"/>
              <a:t>Pancasila</a:t>
            </a:r>
            <a:r>
              <a:rPr lang="en-US" sz="2400" dirty="0" smtClean="0"/>
              <a:t> </a:t>
            </a:r>
            <a:r>
              <a:rPr lang="en-US" sz="2400" dirty="0" err="1" smtClean="0"/>
              <a:t>memberi</a:t>
            </a:r>
            <a:r>
              <a:rPr lang="en-US" sz="2400" dirty="0" smtClean="0"/>
              <a:t> </a:t>
            </a:r>
            <a:r>
              <a:rPr lang="en-US" sz="2400" dirty="0" err="1" smtClean="0"/>
              <a:t>pengetahuan</a:t>
            </a:r>
            <a:r>
              <a:rPr lang="id-ID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penngertian</a:t>
            </a:r>
            <a:r>
              <a:rPr lang="en-US" sz="2400" dirty="0" smtClean="0"/>
              <a:t> </a:t>
            </a:r>
            <a:r>
              <a:rPr lang="en-US" sz="2400" dirty="0" err="1" smtClean="0"/>
              <a:t>ilmiah</a:t>
            </a:r>
            <a:r>
              <a:rPr lang="en-US" sz="2400" dirty="0" smtClean="0"/>
              <a:t>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tentang</a:t>
            </a:r>
            <a:r>
              <a:rPr lang="en-US" sz="2400" dirty="0" smtClean="0"/>
              <a:t> </a:t>
            </a:r>
            <a:r>
              <a:rPr lang="en-US" sz="2400" dirty="0" err="1" smtClean="0"/>
              <a:t>hakikat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Pancas</a:t>
            </a:r>
            <a:r>
              <a:rPr lang="id-ID" sz="2400" dirty="0" smtClean="0"/>
              <a:t>i</a:t>
            </a:r>
            <a:r>
              <a:rPr lang="en-US" sz="2400" dirty="0" smtClean="0"/>
              <a:t>la.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33525"/>
            <a:ext cx="8229600" cy="5172075"/>
          </a:xfrm>
        </p:spPr>
        <p:txBody>
          <a:bodyPr/>
          <a:lstStyle/>
          <a:p>
            <a:pPr algn="just" eaLnBrk="1" hangingPunct="1"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en-US" sz="2400" dirty="0" err="1" smtClean="0"/>
              <a:t>Pembahasan</a:t>
            </a:r>
            <a:r>
              <a:rPr lang="en-US" sz="2400" dirty="0" smtClean="0"/>
              <a:t> </a:t>
            </a:r>
            <a:r>
              <a:rPr lang="en-US" sz="2400" dirty="0" err="1" smtClean="0"/>
              <a:t>mengenai</a:t>
            </a:r>
            <a:r>
              <a:rPr lang="en-US" sz="2400" dirty="0" smtClean="0"/>
              <a:t> </a:t>
            </a:r>
            <a:r>
              <a:rPr lang="en-US" sz="2400" dirty="0" err="1" smtClean="0"/>
              <a:t>Pancasila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filsafat</a:t>
            </a:r>
            <a:r>
              <a:rPr lang="en-US" sz="2400" dirty="0" smtClean="0"/>
              <a:t> 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cara</a:t>
            </a:r>
            <a:r>
              <a:rPr lang="en-US" sz="2400" dirty="0" smtClean="0"/>
              <a:t> </a:t>
            </a:r>
            <a:r>
              <a:rPr lang="en-US" sz="2400" dirty="0" err="1" smtClean="0"/>
              <a:t>deduktif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induktif</a:t>
            </a:r>
            <a:r>
              <a:rPr lang="en-US" sz="2400" dirty="0" smtClean="0"/>
              <a:t>.</a:t>
            </a:r>
          </a:p>
          <a:p>
            <a:pPr lvl="1" algn="just" eaLnBrk="1" hangingPunct="1"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en-US" sz="2400" b="1" dirty="0" smtClean="0"/>
              <a:t>Cara </a:t>
            </a:r>
            <a:r>
              <a:rPr lang="en-US" sz="2400" b="1" dirty="0" err="1" smtClean="0"/>
              <a:t>deduktif</a:t>
            </a:r>
            <a:r>
              <a:rPr lang="en-US" sz="2400" dirty="0" smtClean="0"/>
              <a:t>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mencari</a:t>
            </a:r>
            <a:r>
              <a:rPr lang="en-US" sz="2400" dirty="0" smtClean="0"/>
              <a:t> </a:t>
            </a:r>
            <a:r>
              <a:rPr lang="en-US" sz="2400" dirty="0" err="1" smtClean="0"/>
              <a:t>hakikat</a:t>
            </a:r>
            <a:r>
              <a:rPr lang="en-US" sz="2400" dirty="0" smtClean="0"/>
              <a:t> </a:t>
            </a:r>
            <a:r>
              <a:rPr lang="en-US" sz="2400" dirty="0" err="1" smtClean="0"/>
              <a:t>Pancasila</a:t>
            </a:r>
            <a:r>
              <a:rPr lang="en-US" sz="2400" dirty="0" smtClean="0"/>
              <a:t> </a:t>
            </a:r>
            <a:r>
              <a:rPr lang="en-US" sz="2400" dirty="0" err="1" smtClean="0"/>
              <a:t>serta</a:t>
            </a:r>
            <a:r>
              <a:rPr lang="en-US" sz="2400" dirty="0" smtClean="0"/>
              <a:t> </a:t>
            </a:r>
            <a:r>
              <a:rPr lang="en-US" sz="2400" dirty="0" err="1" smtClean="0"/>
              <a:t>menganalisis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menyusunnya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sistematis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keutuhan</a:t>
            </a:r>
            <a:r>
              <a:rPr lang="en-US" sz="2400" dirty="0" smtClean="0"/>
              <a:t> </a:t>
            </a:r>
            <a:r>
              <a:rPr lang="en-US" sz="2400" dirty="0" err="1" smtClean="0"/>
              <a:t>pandangan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komprehensif</a:t>
            </a:r>
            <a:r>
              <a:rPr lang="en-US" sz="2400" dirty="0" smtClean="0"/>
              <a:t>.</a:t>
            </a:r>
          </a:p>
          <a:p>
            <a:pPr lvl="1" algn="just" eaLnBrk="1" hangingPunct="1"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en-US" sz="2400" b="1" dirty="0" smtClean="0"/>
              <a:t>Cara </a:t>
            </a:r>
            <a:r>
              <a:rPr lang="en-US" sz="2400" b="1" dirty="0" err="1" smtClean="0"/>
              <a:t>induktif</a:t>
            </a:r>
            <a:r>
              <a:rPr lang="en-US" sz="2400" dirty="0" smtClean="0"/>
              <a:t>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mengamati</a:t>
            </a:r>
            <a:r>
              <a:rPr lang="en-US" sz="2400" dirty="0" smtClean="0"/>
              <a:t> </a:t>
            </a:r>
            <a:r>
              <a:rPr lang="en-US" sz="2400" dirty="0" err="1" smtClean="0"/>
              <a:t>gejala-gejala</a:t>
            </a:r>
            <a:r>
              <a:rPr lang="en-US" sz="2400" dirty="0" smtClean="0"/>
              <a:t> </a:t>
            </a:r>
            <a:r>
              <a:rPr lang="en-US" sz="2400" dirty="0" err="1" smtClean="0"/>
              <a:t>sosial</a:t>
            </a:r>
            <a:r>
              <a:rPr lang="en-US" sz="2400" dirty="0" smtClean="0"/>
              <a:t> </a:t>
            </a:r>
            <a:r>
              <a:rPr lang="en-US" sz="2400" dirty="0" err="1" smtClean="0"/>
              <a:t>budaya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, </a:t>
            </a:r>
            <a:r>
              <a:rPr lang="en-US" sz="2400" dirty="0" err="1" smtClean="0"/>
              <a:t>merefleksikannya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menarik</a:t>
            </a:r>
            <a:r>
              <a:rPr lang="en-US" sz="2400" dirty="0" smtClean="0"/>
              <a:t> </a:t>
            </a:r>
            <a:r>
              <a:rPr lang="en-US" sz="2400" dirty="0" err="1" smtClean="0"/>
              <a:t>arti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makna</a:t>
            </a:r>
            <a:r>
              <a:rPr lang="en-US" sz="2400" dirty="0" smtClean="0"/>
              <a:t> yang </a:t>
            </a:r>
            <a:r>
              <a:rPr lang="en-US" sz="2400" dirty="0" err="1" smtClean="0"/>
              <a:t>hakiki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gejala-gejala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685800" y="381000"/>
            <a:ext cx="7620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d-ID" sz="3200" dirty="0" smtClean="0"/>
              <a:t>Kajian </a:t>
            </a:r>
            <a:r>
              <a:rPr lang="id-ID" sz="3200" dirty="0" smtClean="0"/>
              <a:t>Pancasila sebagai Sistem Filsafat</a:t>
            </a:r>
            <a:endParaRPr lang="id-ID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066801"/>
            <a:ext cx="8686800" cy="4724399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defRPr/>
            </a:pP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Pancasila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terdiri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atas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lima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sila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pada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hakikatnya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merupakan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sistem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filsafat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Yang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dimaksud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sistem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adalah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suatu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kesatuan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bagian-bagian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saling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berhubungan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saling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bekerjasama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tujuan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tertentu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secara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keseluruhan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merupakan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suatu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kesatuan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utuh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Sila-sila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Pancasila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merupakan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sistem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filsafat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pada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hakikatnya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merupakan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suatu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kesatuan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organis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Artinya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antara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sila-sila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Pancasila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itu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saling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berkaitan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saling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berhubungan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bahkan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saling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mengkualifikasi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Pemikiran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dasar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terkandung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Pancasila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yaitu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pemikiran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tentang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manusia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berhubungan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Tuhan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diri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sendiri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sesama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masyarakat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bangsa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nilai-nilai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itu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dimiliki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oleh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bangsa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Indonesia.</a:t>
            </a:r>
            <a:endParaRPr lang="id-ID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demikian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Pancasila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sebagai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sistem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filsafat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memiliki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ciri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khas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berbeda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sistem-sistem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filsafat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lainnya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seperti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materialisme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idealisme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rasionalisme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liberalisme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komunisme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sebagainya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52400"/>
            <a:ext cx="8686800" cy="5943600"/>
          </a:xfrm>
        </p:spPr>
        <p:txBody>
          <a:bodyPr/>
          <a:lstStyle/>
          <a:p>
            <a:pPr marL="357188" indent="-357188" algn="just" eaLnBrk="1" hangingPunct="1">
              <a:lnSpc>
                <a:spcPct val="90000"/>
              </a:lnSpc>
              <a:defRPr/>
            </a:pPr>
            <a:r>
              <a:rPr lang="en-US" sz="2400" b="1" dirty="0" err="1" smtClean="0"/>
              <a:t>Ciri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sistem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Filsafat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Pancasila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itu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antara</a:t>
            </a:r>
            <a:r>
              <a:rPr lang="en-US" sz="2400" b="1" dirty="0" smtClean="0"/>
              <a:t> lain</a:t>
            </a:r>
            <a:r>
              <a:rPr lang="en-US" sz="2400" dirty="0" smtClean="0"/>
              <a:t>:</a:t>
            </a:r>
          </a:p>
          <a:p>
            <a:pPr marL="901700" lvl="1" indent="-358775" algn="just" eaLnBrk="1" hangingPunct="1">
              <a:lnSpc>
                <a:spcPct val="90000"/>
              </a:lnSpc>
              <a:buClr>
                <a:schemeClr val="tx1"/>
              </a:buClr>
              <a:buFontTx/>
              <a:buAutoNum type="arabicPeriod"/>
              <a:defRPr/>
            </a:pPr>
            <a:r>
              <a:rPr lang="en-US" sz="2400" dirty="0" err="1" smtClean="0"/>
              <a:t>Sila-sila</a:t>
            </a:r>
            <a:r>
              <a:rPr lang="en-US" sz="2400" dirty="0" smtClean="0"/>
              <a:t> </a:t>
            </a:r>
            <a:r>
              <a:rPr lang="en-US" sz="2400" dirty="0" err="1" smtClean="0"/>
              <a:t>Pancasila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satu-kesatuan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yang </a:t>
            </a:r>
            <a:r>
              <a:rPr lang="en-US" sz="2400" dirty="0" err="1" smtClean="0"/>
              <a:t>bulat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utuh</a:t>
            </a:r>
            <a:r>
              <a:rPr lang="en-US" sz="2400" dirty="0" smtClean="0"/>
              <a:t>.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kata</a:t>
            </a:r>
            <a:r>
              <a:rPr lang="en-US" sz="2400" dirty="0" smtClean="0"/>
              <a:t> lain, </a:t>
            </a:r>
            <a:r>
              <a:rPr lang="en-US" sz="2400" dirty="0" err="1" smtClean="0"/>
              <a:t>apabila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bulat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utuh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sila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sila</a:t>
            </a:r>
            <a:r>
              <a:rPr lang="en-US" sz="2400" dirty="0" smtClean="0"/>
              <a:t> </a:t>
            </a:r>
            <a:r>
              <a:rPr lang="en-US" sz="2400" dirty="0" err="1" smtClean="0"/>
              <a:t>lainnya</a:t>
            </a:r>
            <a:r>
              <a:rPr lang="en-US" sz="2400" dirty="0" smtClean="0"/>
              <a:t> </a:t>
            </a:r>
            <a:r>
              <a:rPr lang="en-US" sz="2400" dirty="0" err="1" smtClean="0"/>
              <a:t>terpisah-pisah</a:t>
            </a:r>
            <a:r>
              <a:rPr lang="en-US" sz="2400" dirty="0" smtClean="0"/>
              <a:t>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bukan</a:t>
            </a:r>
            <a:r>
              <a:rPr lang="en-US" sz="2400" dirty="0" smtClean="0"/>
              <a:t> </a:t>
            </a:r>
            <a:r>
              <a:rPr lang="en-US" sz="2400" dirty="0" err="1" smtClean="0"/>
              <a:t>Pancasila</a:t>
            </a:r>
            <a:r>
              <a:rPr lang="en-US" sz="2400" dirty="0" smtClean="0"/>
              <a:t>.</a:t>
            </a:r>
          </a:p>
          <a:p>
            <a:pPr marL="901700" lvl="1" indent="-358775" algn="just" eaLnBrk="1" hangingPunct="1">
              <a:lnSpc>
                <a:spcPct val="90000"/>
              </a:lnSpc>
              <a:buClr>
                <a:schemeClr val="tx1"/>
              </a:buClr>
              <a:buFontTx/>
              <a:buAutoNum type="arabicPeriod"/>
              <a:defRPr/>
            </a:pPr>
            <a:r>
              <a:rPr lang="en-US" sz="2400" dirty="0" err="1" smtClean="0"/>
              <a:t>Susunan</a:t>
            </a:r>
            <a:r>
              <a:rPr lang="en-US" sz="2400" dirty="0" smtClean="0"/>
              <a:t> </a:t>
            </a:r>
            <a:r>
              <a:rPr lang="en-US" sz="2400" dirty="0" err="1" smtClean="0"/>
              <a:t>Pancasila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yang </a:t>
            </a:r>
            <a:r>
              <a:rPr lang="en-US" sz="2400" dirty="0" err="1" smtClean="0"/>
              <a:t>bulat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utuh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digambarkan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</a:t>
            </a:r>
          </a:p>
          <a:p>
            <a:pPr marL="1616075" lvl="2" indent="-357188" algn="just" eaLnBrk="1" hangingPunct="1">
              <a:lnSpc>
                <a:spcPct val="90000"/>
              </a:lnSpc>
              <a:buClr>
                <a:schemeClr val="tx1"/>
              </a:buClr>
              <a:defRPr/>
            </a:pPr>
            <a:r>
              <a:rPr lang="en-US" dirty="0" err="1" smtClean="0"/>
              <a:t>Sila</a:t>
            </a:r>
            <a:r>
              <a:rPr lang="en-US" dirty="0" smtClean="0"/>
              <a:t> 1, </a:t>
            </a:r>
            <a:r>
              <a:rPr lang="en-US" dirty="0" err="1" smtClean="0"/>
              <a:t>meliputi</a:t>
            </a:r>
            <a:r>
              <a:rPr lang="en-US" dirty="0" smtClean="0"/>
              <a:t>, </a:t>
            </a:r>
            <a:r>
              <a:rPr lang="en-US" dirty="0" err="1" smtClean="0"/>
              <a:t>mendasari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menjiwai</a:t>
            </a:r>
            <a:r>
              <a:rPr lang="en-US" dirty="0" smtClean="0"/>
              <a:t> </a:t>
            </a:r>
            <a:r>
              <a:rPr lang="en-US" dirty="0" err="1" smtClean="0"/>
              <a:t>sila</a:t>
            </a:r>
            <a:r>
              <a:rPr lang="en-US" dirty="0" smtClean="0"/>
              <a:t> 2,3,4 </a:t>
            </a:r>
            <a:r>
              <a:rPr lang="en-US" dirty="0" err="1" smtClean="0"/>
              <a:t>dan</a:t>
            </a:r>
            <a:r>
              <a:rPr lang="en-US" dirty="0" smtClean="0"/>
              <a:t> 5;</a:t>
            </a:r>
            <a:endParaRPr lang="id-ID" dirty="0" smtClean="0"/>
          </a:p>
          <a:p>
            <a:pPr marL="1616075" lvl="2" indent="-357188" algn="just">
              <a:lnSpc>
                <a:spcPct val="90000"/>
              </a:lnSpc>
              <a:tabLst>
                <a:tab pos="901700" algn="l"/>
              </a:tabLst>
              <a:defRPr/>
            </a:pPr>
            <a:r>
              <a:rPr lang="en-US" dirty="0" err="1" smtClean="0"/>
              <a:t>Sila</a:t>
            </a:r>
            <a:r>
              <a:rPr lang="en-US" dirty="0" smtClean="0"/>
              <a:t> 2, </a:t>
            </a:r>
            <a:r>
              <a:rPr lang="en-US" dirty="0" err="1" smtClean="0"/>
              <a:t>diliputi</a:t>
            </a:r>
            <a:r>
              <a:rPr lang="en-US" dirty="0" smtClean="0"/>
              <a:t>, </a:t>
            </a:r>
            <a:r>
              <a:rPr lang="en-US" dirty="0" err="1" smtClean="0"/>
              <a:t>didasari</a:t>
            </a:r>
            <a:r>
              <a:rPr lang="en-US" dirty="0" smtClean="0"/>
              <a:t>, </a:t>
            </a:r>
            <a:r>
              <a:rPr lang="en-US" dirty="0" err="1" smtClean="0"/>
              <a:t>dijiwai</a:t>
            </a:r>
            <a:r>
              <a:rPr lang="en-US" dirty="0" smtClean="0"/>
              <a:t> </a:t>
            </a:r>
            <a:r>
              <a:rPr lang="en-US" dirty="0" err="1" smtClean="0"/>
              <a:t>sila</a:t>
            </a:r>
            <a:r>
              <a:rPr lang="en-US" dirty="0" smtClean="0"/>
              <a:t> 1,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mendasari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menjiwai</a:t>
            </a:r>
            <a:r>
              <a:rPr lang="en-US" dirty="0" smtClean="0"/>
              <a:t> </a:t>
            </a:r>
            <a:r>
              <a:rPr lang="en-US" dirty="0" err="1" smtClean="0"/>
              <a:t>sila</a:t>
            </a:r>
            <a:r>
              <a:rPr lang="en-US" dirty="0" smtClean="0"/>
              <a:t> 3, 4 </a:t>
            </a:r>
            <a:r>
              <a:rPr lang="en-US" dirty="0" err="1" smtClean="0"/>
              <a:t>dan</a:t>
            </a:r>
            <a:r>
              <a:rPr lang="en-US" dirty="0" smtClean="0"/>
              <a:t> 5;</a:t>
            </a:r>
          </a:p>
          <a:p>
            <a:pPr marL="1616075" lvl="2" indent="-357188" algn="just">
              <a:lnSpc>
                <a:spcPct val="90000"/>
              </a:lnSpc>
              <a:tabLst>
                <a:tab pos="901700" algn="l"/>
              </a:tabLst>
              <a:defRPr/>
            </a:pPr>
            <a:r>
              <a:rPr lang="en-US" dirty="0" err="1" smtClean="0"/>
              <a:t>Sila</a:t>
            </a:r>
            <a:r>
              <a:rPr lang="en-US" dirty="0" smtClean="0"/>
              <a:t> 3, </a:t>
            </a:r>
            <a:r>
              <a:rPr lang="en-US" dirty="0" err="1" smtClean="0"/>
              <a:t>diliputi</a:t>
            </a:r>
            <a:r>
              <a:rPr lang="en-US" dirty="0" smtClean="0"/>
              <a:t>, </a:t>
            </a:r>
            <a:r>
              <a:rPr lang="en-US" dirty="0" err="1" smtClean="0"/>
              <a:t>didasari</a:t>
            </a:r>
            <a:r>
              <a:rPr lang="en-US" dirty="0" smtClean="0"/>
              <a:t>, </a:t>
            </a:r>
            <a:r>
              <a:rPr lang="en-US" dirty="0" err="1" smtClean="0"/>
              <a:t>dijiwai</a:t>
            </a:r>
            <a:r>
              <a:rPr lang="en-US" dirty="0" smtClean="0"/>
              <a:t> </a:t>
            </a:r>
            <a:r>
              <a:rPr lang="en-US" dirty="0" err="1" smtClean="0"/>
              <a:t>sila</a:t>
            </a:r>
            <a:r>
              <a:rPr lang="en-US" dirty="0" smtClean="0"/>
              <a:t> 1, 2,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mendasari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menjiwai</a:t>
            </a:r>
            <a:r>
              <a:rPr lang="en-US" dirty="0" smtClean="0"/>
              <a:t> </a:t>
            </a:r>
            <a:r>
              <a:rPr lang="en-US" dirty="0" err="1" smtClean="0"/>
              <a:t>sila</a:t>
            </a:r>
            <a:r>
              <a:rPr lang="en-US" dirty="0" smtClean="0"/>
              <a:t> 4, 5;</a:t>
            </a:r>
          </a:p>
          <a:p>
            <a:pPr marL="1616075" lvl="2" indent="-357188" algn="just">
              <a:lnSpc>
                <a:spcPct val="90000"/>
              </a:lnSpc>
              <a:tabLst>
                <a:tab pos="901700" algn="l"/>
              </a:tabLst>
              <a:defRPr/>
            </a:pPr>
            <a:r>
              <a:rPr lang="en-US" dirty="0" err="1" smtClean="0"/>
              <a:t>Sila</a:t>
            </a:r>
            <a:r>
              <a:rPr lang="en-US" dirty="0" smtClean="0"/>
              <a:t> 4, </a:t>
            </a:r>
            <a:r>
              <a:rPr lang="en-US" dirty="0" err="1" smtClean="0"/>
              <a:t>diliputi</a:t>
            </a:r>
            <a:r>
              <a:rPr lang="en-US" dirty="0" smtClean="0"/>
              <a:t>, </a:t>
            </a:r>
            <a:r>
              <a:rPr lang="en-US" dirty="0" err="1" smtClean="0"/>
              <a:t>didasari</a:t>
            </a:r>
            <a:r>
              <a:rPr lang="en-US" dirty="0" smtClean="0"/>
              <a:t>, </a:t>
            </a:r>
            <a:r>
              <a:rPr lang="en-US" dirty="0" err="1" smtClean="0"/>
              <a:t>dijiwai</a:t>
            </a:r>
            <a:r>
              <a:rPr lang="en-US" dirty="0" smtClean="0"/>
              <a:t> </a:t>
            </a:r>
            <a:r>
              <a:rPr lang="en-US" dirty="0" err="1" smtClean="0"/>
              <a:t>sila</a:t>
            </a:r>
            <a:r>
              <a:rPr lang="en-US" dirty="0" smtClean="0"/>
              <a:t> 1,2,3,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mendasari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menjiwai</a:t>
            </a:r>
            <a:r>
              <a:rPr lang="en-US" dirty="0" smtClean="0"/>
              <a:t> </a:t>
            </a:r>
            <a:r>
              <a:rPr lang="en-US" dirty="0" err="1" smtClean="0"/>
              <a:t>sila</a:t>
            </a:r>
            <a:r>
              <a:rPr lang="en-US" dirty="0" smtClean="0"/>
              <a:t> 5;</a:t>
            </a:r>
          </a:p>
          <a:p>
            <a:pPr marL="1616075" lvl="2" indent="-357188" algn="just">
              <a:lnSpc>
                <a:spcPct val="90000"/>
              </a:lnSpc>
              <a:tabLst>
                <a:tab pos="901700" algn="l"/>
              </a:tabLst>
              <a:defRPr/>
            </a:pPr>
            <a:r>
              <a:rPr lang="en-US" dirty="0" err="1" smtClean="0"/>
              <a:t>Sila</a:t>
            </a:r>
            <a:r>
              <a:rPr lang="en-US" dirty="0" smtClean="0"/>
              <a:t> 5, </a:t>
            </a:r>
            <a:r>
              <a:rPr lang="en-US" dirty="0" err="1" smtClean="0"/>
              <a:t>diliputi</a:t>
            </a:r>
            <a:r>
              <a:rPr lang="en-US" dirty="0" smtClean="0"/>
              <a:t>, </a:t>
            </a:r>
            <a:r>
              <a:rPr lang="en-US" dirty="0" err="1" smtClean="0"/>
              <a:t>didasari</a:t>
            </a:r>
            <a:r>
              <a:rPr lang="en-US" dirty="0" smtClean="0"/>
              <a:t>, </a:t>
            </a:r>
            <a:r>
              <a:rPr lang="en-US" dirty="0" err="1" smtClean="0"/>
              <a:t>dijiwai</a:t>
            </a:r>
            <a:r>
              <a:rPr lang="en-US" dirty="0" smtClean="0"/>
              <a:t> </a:t>
            </a:r>
            <a:r>
              <a:rPr lang="en-US" dirty="0" err="1" smtClean="0"/>
              <a:t>sila</a:t>
            </a:r>
            <a:r>
              <a:rPr lang="en-US" dirty="0" smtClean="0"/>
              <a:t> 1,2,3,4.</a:t>
            </a:r>
          </a:p>
          <a:p>
            <a:pPr marL="1616075" lvl="2" indent="-357188" algn="just" eaLnBrk="1" hangingPunct="1">
              <a:lnSpc>
                <a:spcPct val="90000"/>
              </a:lnSpc>
              <a:buClr>
                <a:schemeClr val="tx1"/>
              </a:buClr>
              <a:defRPr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696200" cy="563563"/>
          </a:xfrm>
        </p:spPr>
        <p:txBody>
          <a:bodyPr>
            <a:normAutofit fontScale="90000"/>
          </a:bodyPr>
          <a:lstStyle/>
          <a:p>
            <a:r>
              <a:rPr lang="en-US" sz="2800" u="sng" dirty="0" err="1" smtClean="0"/>
              <a:t>Hubungan</a:t>
            </a:r>
            <a:r>
              <a:rPr lang="en-US" sz="2800" u="sng" dirty="0" smtClean="0"/>
              <a:t> </a:t>
            </a:r>
            <a:r>
              <a:rPr lang="en-US" sz="2800" u="sng" dirty="0" err="1" smtClean="0"/>
              <a:t>Timbal</a:t>
            </a:r>
            <a:r>
              <a:rPr lang="en-US" sz="2800" u="sng" dirty="0" smtClean="0"/>
              <a:t> </a:t>
            </a:r>
            <a:r>
              <a:rPr lang="en-US" sz="2800" u="sng" dirty="0" err="1" smtClean="0"/>
              <a:t>balik</a:t>
            </a:r>
            <a:r>
              <a:rPr lang="en-US" sz="2800" u="sng" dirty="0" smtClean="0"/>
              <a:t> </a:t>
            </a:r>
            <a:r>
              <a:rPr lang="en-US" sz="2800" u="sng" dirty="0" err="1" smtClean="0"/>
              <a:t>antara</a:t>
            </a:r>
            <a:r>
              <a:rPr lang="en-US" sz="2800" u="sng" dirty="0" smtClean="0"/>
              <a:t> </a:t>
            </a:r>
            <a:r>
              <a:rPr lang="en-US" sz="2800" u="sng" dirty="0" err="1" smtClean="0"/>
              <a:t>sila-sila</a:t>
            </a:r>
            <a:r>
              <a:rPr lang="en-US" sz="2800" u="sng" dirty="0" smtClean="0"/>
              <a:t> </a:t>
            </a:r>
            <a:r>
              <a:rPr lang="en-US" sz="2800" u="sng" dirty="0" err="1" smtClean="0"/>
              <a:t>Pancasila</a:t>
            </a:r>
            <a:endParaRPr lang="en-US" sz="2800" u="sng" dirty="0"/>
          </a:p>
        </p:txBody>
      </p:sp>
      <p:grpSp>
        <p:nvGrpSpPr>
          <p:cNvPr id="3" name="Group 29"/>
          <p:cNvGrpSpPr/>
          <p:nvPr/>
        </p:nvGrpSpPr>
        <p:grpSpPr>
          <a:xfrm>
            <a:off x="2438400" y="1600200"/>
            <a:ext cx="3124200" cy="3276600"/>
            <a:chOff x="609600" y="1524000"/>
            <a:chExt cx="3124200" cy="3276600"/>
          </a:xfrm>
        </p:grpSpPr>
        <p:grpSp>
          <p:nvGrpSpPr>
            <p:cNvPr id="6" name="Group 27"/>
            <p:cNvGrpSpPr/>
            <p:nvPr/>
          </p:nvGrpSpPr>
          <p:grpSpPr>
            <a:xfrm>
              <a:off x="609600" y="1524000"/>
              <a:ext cx="3124200" cy="3276600"/>
              <a:chOff x="609600" y="1524000"/>
              <a:chExt cx="3124200" cy="3276600"/>
            </a:xfrm>
          </p:grpSpPr>
          <p:sp>
            <p:nvSpPr>
              <p:cNvPr id="5" name="Isosceles Triangle 4"/>
              <p:cNvSpPr/>
              <p:nvPr/>
            </p:nvSpPr>
            <p:spPr>
              <a:xfrm>
                <a:off x="609600" y="1524000"/>
                <a:ext cx="3124200" cy="3276600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7" name="Straight Connector 6"/>
              <p:cNvCxnSpPr/>
              <p:nvPr/>
            </p:nvCxnSpPr>
            <p:spPr>
              <a:xfrm>
                <a:off x="1752600" y="2362200"/>
                <a:ext cx="838200" cy="158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1524000" y="2895600"/>
                <a:ext cx="1295400" cy="158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1219200" y="3505200"/>
                <a:ext cx="1905000" cy="158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914400" y="4114800"/>
                <a:ext cx="2514600" cy="158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 28"/>
            <p:cNvGrpSpPr/>
            <p:nvPr/>
          </p:nvGrpSpPr>
          <p:grpSpPr>
            <a:xfrm>
              <a:off x="2057399" y="1905000"/>
              <a:ext cx="308611" cy="2731532"/>
              <a:chOff x="2057399" y="1905000"/>
              <a:chExt cx="308611" cy="2731532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2057400" y="1905000"/>
                <a:ext cx="2857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1</a:t>
                </a:r>
                <a:endParaRPr lang="en-US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 flipH="1">
                <a:off x="2057400" y="2514600"/>
                <a:ext cx="228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2</a:t>
                </a:r>
                <a:endParaRPr lang="en-US" dirty="0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2057400" y="3048000"/>
                <a:ext cx="228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3</a:t>
                </a:r>
                <a:endParaRPr lang="en-US" dirty="0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 flipH="1">
                <a:off x="2057399" y="3657600"/>
                <a:ext cx="30861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4</a:t>
                </a:r>
                <a:endParaRPr lang="en-US" dirty="0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2057400" y="4267200"/>
                <a:ext cx="228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5</a:t>
                </a:r>
                <a:endParaRPr lang="en-US" dirty="0"/>
              </a:p>
            </p:txBody>
          </p:sp>
        </p:grpSp>
      </p:grpSp>
      <p:grpSp>
        <p:nvGrpSpPr>
          <p:cNvPr id="9" name="Group 92"/>
          <p:cNvGrpSpPr/>
          <p:nvPr/>
        </p:nvGrpSpPr>
        <p:grpSpPr>
          <a:xfrm>
            <a:off x="4648200" y="1981200"/>
            <a:ext cx="1352552" cy="2668588"/>
            <a:chOff x="5181600" y="1828800"/>
            <a:chExt cx="1352552" cy="2668588"/>
          </a:xfrm>
        </p:grpSpPr>
        <p:grpSp>
          <p:nvGrpSpPr>
            <p:cNvPr id="10" name="Group 75"/>
            <p:cNvGrpSpPr/>
            <p:nvPr/>
          </p:nvGrpSpPr>
          <p:grpSpPr>
            <a:xfrm>
              <a:off x="5181600" y="1828800"/>
              <a:ext cx="381001" cy="763588"/>
              <a:chOff x="5181600" y="1828800"/>
              <a:chExt cx="381001" cy="763588"/>
            </a:xfrm>
          </p:grpSpPr>
          <p:cxnSp>
            <p:nvCxnSpPr>
              <p:cNvPr id="51" name="Straight Connector 50"/>
              <p:cNvCxnSpPr/>
              <p:nvPr/>
            </p:nvCxnSpPr>
            <p:spPr>
              <a:xfrm rot="5400000">
                <a:off x="5180502" y="2208481"/>
                <a:ext cx="761559" cy="2638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5181600" y="1828800"/>
                <a:ext cx="379681" cy="44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Arrow Connector 59"/>
              <p:cNvCxnSpPr/>
              <p:nvPr/>
            </p:nvCxnSpPr>
            <p:spPr>
              <a:xfrm rot="10800000">
                <a:off x="5257800" y="2590800"/>
                <a:ext cx="304800" cy="1588"/>
              </a:xfrm>
              <a:prstGeom prst="straightConnector1">
                <a:avLst/>
              </a:prstGeom>
              <a:ln w="381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66"/>
            <p:cNvGrpSpPr/>
            <p:nvPr/>
          </p:nvGrpSpPr>
          <p:grpSpPr>
            <a:xfrm>
              <a:off x="5562600" y="1828800"/>
              <a:ext cx="381000" cy="1449388"/>
              <a:chOff x="5562600" y="1828800"/>
              <a:chExt cx="381000" cy="1449388"/>
            </a:xfrm>
          </p:grpSpPr>
          <p:cxnSp>
            <p:nvCxnSpPr>
              <p:cNvPr id="47" name="Straight Connector 46"/>
              <p:cNvCxnSpPr/>
              <p:nvPr/>
            </p:nvCxnSpPr>
            <p:spPr>
              <a:xfrm rot="5400000">
                <a:off x="5218800" y="2551381"/>
                <a:ext cx="1446962" cy="2638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>
                <a:off x="5562600" y="1828800"/>
                <a:ext cx="379681" cy="838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Arrow Connector 64"/>
              <p:cNvCxnSpPr/>
              <p:nvPr/>
            </p:nvCxnSpPr>
            <p:spPr>
              <a:xfrm rot="10800000">
                <a:off x="5562600" y="3276600"/>
                <a:ext cx="381000" cy="1588"/>
              </a:xfrm>
              <a:prstGeom prst="straightConnector1">
                <a:avLst/>
              </a:prstGeom>
              <a:ln w="381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89"/>
            <p:cNvGrpSpPr/>
            <p:nvPr/>
          </p:nvGrpSpPr>
          <p:grpSpPr>
            <a:xfrm>
              <a:off x="5791200" y="1828800"/>
              <a:ext cx="457201" cy="1982788"/>
              <a:chOff x="5791200" y="1828800"/>
              <a:chExt cx="457201" cy="1982788"/>
            </a:xfrm>
          </p:grpSpPr>
          <p:cxnSp>
            <p:nvCxnSpPr>
              <p:cNvPr id="43" name="Straight Connector 42"/>
              <p:cNvCxnSpPr/>
              <p:nvPr/>
            </p:nvCxnSpPr>
            <p:spPr>
              <a:xfrm rot="5400000">
                <a:off x="5256792" y="2817818"/>
                <a:ext cx="1980054" cy="3165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>
                <a:off x="5791200" y="1828800"/>
                <a:ext cx="455617" cy="1146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Arrow Connector 68"/>
              <p:cNvCxnSpPr/>
              <p:nvPr/>
            </p:nvCxnSpPr>
            <p:spPr>
              <a:xfrm rot="10800000">
                <a:off x="5867400" y="3810000"/>
                <a:ext cx="381000" cy="1588"/>
              </a:xfrm>
              <a:prstGeom prst="straightConnector1">
                <a:avLst/>
              </a:prstGeom>
              <a:ln w="381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88"/>
            <p:cNvGrpSpPr/>
            <p:nvPr/>
          </p:nvGrpSpPr>
          <p:grpSpPr>
            <a:xfrm>
              <a:off x="6096000" y="1828800"/>
              <a:ext cx="438152" cy="2668588"/>
              <a:chOff x="6096000" y="1828800"/>
              <a:chExt cx="438152" cy="2668588"/>
            </a:xfrm>
          </p:grpSpPr>
          <p:cxnSp>
            <p:nvCxnSpPr>
              <p:cNvPr id="35" name="Straight Connector 34"/>
              <p:cNvCxnSpPr/>
              <p:nvPr/>
            </p:nvCxnSpPr>
            <p:spPr>
              <a:xfrm rot="5400000">
                <a:off x="5199906" y="3160782"/>
                <a:ext cx="2665458" cy="30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6096000" y="1828800"/>
                <a:ext cx="436633" cy="154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Arrow Connector 71"/>
              <p:cNvCxnSpPr/>
              <p:nvPr/>
            </p:nvCxnSpPr>
            <p:spPr>
              <a:xfrm rot="10800000">
                <a:off x="6172200" y="4495800"/>
                <a:ext cx="361950" cy="1588"/>
              </a:xfrm>
              <a:prstGeom prst="straightConnector1">
                <a:avLst/>
              </a:prstGeom>
              <a:ln w="381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5" name="Group 175"/>
          <p:cNvGrpSpPr/>
          <p:nvPr/>
        </p:nvGrpSpPr>
        <p:grpSpPr>
          <a:xfrm>
            <a:off x="6781800" y="2209800"/>
            <a:ext cx="1905000" cy="1066800"/>
            <a:chOff x="7239000" y="2133600"/>
            <a:chExt cx="1905000" cy="1066800"/>
          </a:xfrm>
        </p:grpSpPr>
        <p:sp>
          <p:nvSpPr>
            <p:cNvPr id="94" name="Oval Callout 93"/>
            <p:cNvSpPr/>
            <p:nvPr/>
          </p:nvSpPr>
          <p:spPr>
            <a:xfrm>
              <a:off x="7239000" y="2133600"/>
              <a:ext cx="1905000" cy="1066800"/>
            </a:xfrm>
            <a:prstGeom prst="wedgeEllipseCallout">
              <a:avLst>
                <a:gd name="adj1" fmla="val 30367"/>
                <a:gd name="adj2" fmla="val -6464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7391400" y="2209800"/>
              <a:ext cx="1443704" cy="923330"/>
            </a:xfrm>
            <a:prstGeom prst="rect">
              <a:avLst/>
            </a:prstGeom>
            <a:noFill/>
          </p:spPr>
          <p:txBody>
            <a:bodyPr vert="horz" wrap="square" rtlCol="0" anchor="ctr" anchorCtr="0">
              <a:spAutoFit/>
            </a:bodyPr>
            <a:lstStyle/>
            <a:p>
              <a:pPr algn="ctr"/>
              <a:r>
                <a:rPr lang="en-US" b="1" dirty="0" smtClean="0"/>
                <a:t>MELIPUTI </a:t>
              </a:r>
              <a:r>
                <a:rPr lang="en-US" b="1" dirty="0" err="1" smtClean="0"/>
                <a:t>dan</a:t>
              </a:r>
              <a:r>
                <a:rPr lang="en-US" b="1" dirty="0" smtClean="0"/>
                <a:t> MENJIWAI </a:t>
              </a:r>
              <a:endParaRPr lang="en-US" b="1" dirty="0"/>
            </a:p>
          </p:txBody>
        </p:sp>
      </p:grpSp>
      <p:grpSp>
        <p:nvGrpSpPr>
          <p:cNvPr id="17" name="Group 174"/>
          <p:cNvGrpSpPr/>
          <p:nvPr/>
        </p:nvGrpSpPr>
        <p:grpSpPr>
          <a:xfrm>
            <a:off x="457200" y="2362200"/>
            <a:ext cx="1905000" cy="1066800"/>
            <a:chOff x="304800" y="2133600"/>
            <a:chExt cx="1905000" cy="1066800"/>
          </a:xfrm>
        </p:grpSpPr>
        <p:sp>
          <p:nvSpPr>
            <p:cNvPr id="152" name="Oval Callout 151"/>
            <p:cNvSpPr/>
            <p:nvPr/>
          </p:nvSpPr>
          <p:spPr>
            <a:xfrm>
              <a:off x="304800" y="2133600"/>
              <a:ext cx="1905000" cy="1066800"/>
            </a:xfrm>
            <a:prstGeom prst="wedgeEllipseCallout">
              <a:avLst>
                <a:gd name="adj1" fmla="val -49633"/>
                <a:gd name="adj2" fmla="val -5035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533400" y="2209800"/>
              <a:ext cx="1443704" cy="923330"/>
            </a:xfrm>
            <a:prstGeom prst="rect">
              <a:avLst/>
            </a:prstGeom>
            <a:noFill/>
          </p:spPr>
          <p:txBody>
            <a:bodyPr vert="horz" wrap="square" rtlCol="0" anchor="ctr" anchorCtr="0">
              <a:spAutoFit/>
            </a:bodyPr>
            <a:lstStyle/>
            <a:p>
              <a:pPr algn="ctr"/>
              <a:r>
                <a:rPr lang="en-US" b="1" dirty="0" smtClean="0"/>
                <a:t>DILIPUTI </a:t>
              </a:r>
              <a:r>
                <a:rPr lang="en-US" b="1" dirty="0" err="1" smtClean="0"/>
                <a:t>dan</a:t>
              </a:r>
              <a:r>
                <a:rPr lang="en-US" b="1" dirty="0" smtClean="0"/>
                <a:t> DIJIWAI </a:t>
              </a:r>
              <a:endParaRPr lang="en-US" b="1" dirty="0"/>
            </a:p>
          </p:txBody>
        </p:sp>
      </p:grpSp>
      <p:grpSp>
        <p:nvGrpSpPr>
          <p:cNvPr id="18" name="Group 168"/>
          <p:cNvGrpSpPr/>
          <p:nvPr/>
        </p:nvGrpSpPr>
        <p:grpSpPr>
          <a:xfrm>
            <a:off x="2666206" y="2592388"/>
            <a:ext cx="534194" cy="763588"/>
            <a:chOff x="3123406" y="2590800"/>
            <a:chExt cx="534194" cy="763588"/>
          </a:xfrm>
        </p:grpSpPr>
        <p:cxnSp>
          <p:nvCxnSpPr>
            <p:cNvPr id="128" name="Straight Arrow Connector 127"/>
            <p:cNvCxnSpPr/>
            <p:nvPr/>
          </p:nvCxnSpPr>
          <p:spPr>
            <a:xfrm>
              <a:off x="3124200" y="2590800"/>
              <a:ext cx="533400" cy="1588"/>
            </a:xfrm>
            <a:prstGeom prst="straightConnector1">
              <a:avLst/>
            </a:prstGeom>
            <a:ln w="38100">
              <a:solidFill>
                <a:srgbClr val="26A81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 rot="5400000" flipH="1" flipV="1">
              <a:off x="2742406" y="2971800"/>
              <a:ext cx="762794" cy="794"/>
            </a:xfrm>
            <a:prstGeom prst="line">
              <a:avLst/>
            </a:prstGeom>
            <a:ln w="38100">
              <a:solidFill>
                <a:srgbClr val="26A81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>
              <a:off x="3124200" y="3352800"/>
              <a:ext cx="228600" cy="1588"/>
            </a:xfrm>
            <a:prstGeom prst="line">
              <a:avLst/>
            </a:prstGeom>
            <a:ln w="38100">
              <a:solidFill>
                <a:srgbClr val="26A81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65"/>
          <p:cNvGrpSpPr/>
          <p:nvPr/>
        </p:nvGrpSpPr>
        <p:grpSpPr>
          <a:xfrm>
            <a:off x="2438400" y="3201988"/>
            <a:ext cx="609600" cy="763588"/>
            <a:chOff x="2819400" y="3200400"/>
            <a:chExt cx="609600" cy="763588"/>
          </a:xfrm>
        </p:grpSpPr>
        <p:cxnSp>
          <p:nvCxnSpPr>
            <p:cNvPr id="134" name="Straight Arrow Connector 133"/>
            <p:cNvCxnSpPr/>
            <p:nvPr/>
          </p:nvCxnSpPr>
          <p:spPr>
            <a:xfrm>
              <a:off x="2819400" y="3200400"/>
              <a:ext cx="6096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 rot="5400000" flipH="1" flipV="1">
              <a:off x="2438400" y="3581400"/>
              <a:ext cx="762794" cy="79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>
              <a:off x="2819400" y="3962400"/>
              <a:ext cx="228600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155"/>
          <p:cNvGrpSpPr/>
          <p:nvPr/>
        </p:nvGrpSpPr>
        <p:grpSpPr>
          <a:xfrm>
            <a:off x="2133600" y="3810000"/>
            <a:ext cx="685800" cy="763588"/>
            <a:chOff x="2514600" y="3733800"/>
            <a:chExt cx="685800" cy="763588"/>
          </a:xfrm>
        </p:grpSpPr>
        <p:cxnSp>
          <p:nvCxnSpPr>
            <p:cNvPr id="139" name="Straight Connector 138"/>
            <p:cNvCxnSpPr/>
            <p:nvPr/>
          </p:nvCxnSpPr>
          <p:spPr>
            <a:xfrm rot="5400000" flipH="1" flipV="1">
              <a:off x="2133600" y="4114800"/>
              <a:ext cx="762794" cy="794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Arrow Connector 139"/>
            <p:cNvCxnSpPr/>
            <p:nvPr/>
          </p:nvCxnSpPr>
          <p:spPr>
            <a:xfrm>
              <a:off x="2514600" y="3733800"/>
              <a:ext cx="685800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>
              <a:off x="2514600" y="4495800"/>
              <a:ext cx="304800" cy="1588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169"/>
          <p:cNvGrpSpPr/>
          <p:nvPr/>
        </p:nvGrpSpPr>
        <p:grpSpPr>
          <a:xfrm>
            <a:off x="2819400" y="1981200"/>
            <a:ext cx="534194" cy="763588"/>
            <a:chOff x="3123406" y="2590800"/>
            <a:chExt cx="534194" cy="763588"/>
          </a:xfrm>
        </p:grpSpPr>
        <p:cxnSp>
          <p:nvCxnSpPr>
            <p:cNvPr id="171" name="Straight Arrow Connector 170"/>
            <p:cNvCxnSpPr/>
            <p:nvPr/>
          </p:nvCxnSpPr>
          <p:spPr>
            <a:xfrm>
              <a:off x="3124200" y="2590800"/>
              <a:ext cx="53340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>
            <a:xfrm rot="5400000" flipH="1" flipV="1">
              <a:off x="2742406" y="2971800"/>
              <a:ext cx="762794" cy="79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>
              <a:off x="3124200" y="3352800"/>
              <a:ext cx="228600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183"/>
          <p:cNvGrpSpPr/>
          <p:nvPr/>
        </p:nvGrpSpPr>
        <p:grpSpPr>
          <a:xfrm>
            <a:off x="4724400" y="2590800"/>
            <a:ext cx="1524794" cy="687388"/>
            <a:chOff x="4724400" y="2590800"/>
            <a:chExt cx="1524794" cy="687388"/>
          </a:xfrm>
        </p:grpSpPr>
        <p:cxnSp>
          <p:nvCxnSpPr>
            <p:cNvPr id="178" name="Straight Connector 177"/>
            <p:cNvCxnSpPr/>
            <p:nvPr/>
          </p:nvCxnSpPr>
          <p:spPr>
            <a:xfrm>
              <a:off x="4724400" y="2590800"/>
              <a:ext cx="1524000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5905500" y="2933700"/>
              <a:ext cx="685800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Arrow Connector 182"/>
            <p:cNvCxnSpPr/>
            <p:nvPr/>
          </p:nvCxnSpPr>
          <p:spPr>
            <a:xfrm rot="10800000">
              <a:off x="5029200" y="3276600"/>
              <a:ext cx="121920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184"/>
          <p:cNvGrpSpPr/>
          <p:nvPr/>
        </p:nvGrpSpPr>
        <p:grpSpPr>
          <a:xfrm>
            <a:off x="5029200" y="3124200"/>
            <a:ext cx="1524794" cy="687388"/>
            <a:chOff x="4724400" y="2590800"/>
            <a:chExt cx="1524794" cy="687388"/>
          </a:xfrm>
        </p:grpSpPr>
        <p:cxnSp>
          <p:nvCxnSpPr>
            <p:cNvPr id="186" name="Straight Connector 185"/>
            <p:cNvCxnSpPr/>
            <p:nvPr/>
          </p:nvCxnSpPr>
          <p:spPr>
            <a:xfrm>
              <a:off x="4724400" y="2590800"/>
              <a:ext cx="1524000" cy="1588"/>
            </a:xfrm>
            <a:prstGeom prst="line">
              <a:avLst/>
            </a:prstGeom>
            <a:ln w="38100">
              <a:solidFill>
                <a:srgbClr val="26A81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5400000">
              <a:off x="5905500" y="2933700"/>
              <a:ext cx="685800" cy="1588"/>
            </a:xfrm>
            <a:prstGeom prst="line">
              <a:avLst/>
            </a:prstGeom>
            <a:ln w="38100">
              <a:solidFill>
                <a:srgbClr val="26A81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Arrow Connector 187"/>
            <p:cNvCxnSpPr/>
            <p:nvPr/>
          </p:nvCxnSpPr>
          <p:spPr>
            <a:xfrm rot="10800000">
              <a:off x="5029200" y="3276600"/>
              <a:ext cx="1219200" cy="1588"/>
            </a:xfrm>
            <a:prstGeom prst="straightConnector1">
              <a:avLst/>
            </a:prstGeom>
            <a:ln w="38100">
              <a:solidFill>
                <a:srgbClr val="26A81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188"/>
          <p:cNvGrpSpPr/>
          <p:nvPr/>
        </p:nvGrpSpPr>
        <p:grpSpPr>
          <a:xfrm>
            <a:off x="5333206" y="3657600"/>
            <a:ext cx="1524794" cy="687388"/>
            <a:chOff x="4724400" y="2590800"/>
            <a:chExt cx="1524794" cy="687388"/>
          </a:xfrm>
        </p:grpSpPr>
        <p:cxnSp>
          <p:nvCxnSpPr>
            <p:cNvPr id="190" name="Straight Connector 189"/>
            <p:cNvCxnSpPr/>
            <p:nvPr/>
          </p:nvCxnSpPr>
          <p:spPr>
            <a:xfrm>
              <a:off x="4724400" y="2590800"/>
              <a:ext cx="1524000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/>
            <p:nvPr/>
          </p:nvCxnSpPr>
          <p:spPr>
            <a:xfrm rot="5400000">
              <a:off x="5905500" y="2933700"/>
              <a:ext cx="685800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Arrow Connector 191"/>
            <p:cNvCxnSpPr/>
            <p:nvPr/>
          </p:nvCxnSpPr>
          <p:spPr>
            <a:xfrm rot="10800000">
              <a:off x="5029200" y="3276600"/>
              <a:ext cx="12192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5" name="Oval 14"/>
          <p:cNvSpPr>
            <a:spLocks noChangeArrowheads="1"/>
          </p:cNvSpPr>
          <p:nvPr/>
        </p:nvSpPr>
        <p:spPr bwMode="gray">
          <a:xfrm>
            <a:off x="381000" y="5638800"/>
            <a:ext cx="547495" cy="38536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eaVert" wrap="none" anchor="ctr"/>
          <a:lstStyle/>
          <a:p>
            <a:endParaRPr lang="en-US"/>
          </a:p>
        </p:txBody>
      </p:sp>
      <p:sp>
        <p:nvSpPr>
          <p:cNvPr id="70" name="Left Arrow 69">
            <a:hlinkClick r:id="" action="ppaction://noaction"/>
          </p:cNvPr>
          <p:cNvSpPr/>
          <p:nvPr/>
        </p:nvSpPr>
        <p:spPr>
          <a:xfrm>
            <a:off x="1219200" y="5562600"/>
            <a:ext cx="533400" cy="533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28142</TotalTime>
  <Words>777</Words>
  <Application>Microsoft PowerPoint</Application>
  <PresentationFormat>On-screen Show (4:3)</PresentationFormat>
  <Paragraphs>69</Paragraphs>
  <Slides>11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Konsep dan Urgensi Pancasila sebagai Sistem Filsafat </vt:lpstr>
      <vt:lpstr>Slide 2</vt:lpstr>
      <vt:lpstr>Slide 3</vt:lpstr>
      <vt:lpstr>Slide 4</vt:lpstr>
      <vt:lpstr>Slide 5</vt:lpstr>
      <vt:lpstr>Slide 6</vt:lpstr>
      <vt:lpstr>Slide 7</vt:lpstr>
      <vt:lpstr>Slide 8</vt:lpstr>
      <vt:lpstr>Hubungan Timbal balik antara sila-sila Pancasila</vt:lpstr>
      <vt:lpstr>Slide 10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Pendidikan Pancasila</dc:title>
  <dc:creator>Dell</dc:creator>
  <cp:lastModifiedBy>acer</cp:lastModifiedBy>
  <cp:revision>368</cp:revision>
  <dcterms:created xsi:type="dcterms:W3CDTF">2011-08-11T15:05:42Z</dcterms:created>
  <dcterms:modified xsi:type="dcterms:W3CDTF">2020-09-11T08:24:03Z</dcterms:modified>
</cp:coreProperties>
</file>