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1567"/>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14" autoAdjust="0"/>
    <p:restoredTop sz="94660"/>
  </p:normalViewPr>
  <p:slideViewPr>
    <p:cSldViewPr snapToGrid="0">
      <p:cViewPr varScale="1">
        <p:scale>
          <a:sx n="79" d="100"/>
          <a:sy n="79" d="100"/>
        </p:scale>
        <p:origin x="-342"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84468A1-4B87-439B-82EC-C3C09A9F3392}" type="datetimeFigureOut">
              <a:rPr lang="en-US" smtClean="0"/>
              <a:pPr/>
              <a:t>9/11/2020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FF971EA-3A6D-44E0-AE21-1C9457776B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4468A1-4B87-439B-82EC-C3C09A9F3392}" type="datetimeFigureOut">
              <a:rPr lang="en-US" smtClean="0"/>
              <a:pPr/>
              <a:t>9/11/2020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71EA-3A6D-44E0-AE21-1C9457776B3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4468A1-4B87-439B-82EC-C3C09A9F3392}" type="datetimeFigureOut">
              <a:rPr lang="en-US" smtClean="0"/>
              <a:pPr/>
              <a:t>9/11/2020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71EA-3A6D-44E0-AE21-1C9457776B3F}"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Rectangle 2"/>
          <p:cNvSpPr/>
          <p:nvPr userDrawn="1"/>
        </p:nvSpPr>
        <p:spPr>
          <a:xfrm>
            <a:off x="415592" y="6400892"/>
            <a:ext cx="2520242" cy="230832"/>
          </a:xfrm>
          <a:prstGeom prst="rect">
            <a:avLst/>
          </a:prstGeom>
        </p:spPr>
        <p:txBody>
          <a:bodyPr wrap="none">
            <a:spAutoFit/>
          </a:bodyPr>
          <a:lstStyle/>
          <a:p>
            <a:r>
              <a:rPr lang="en-US" sz="900" b="0" i="0" dirty="0" smtClean="0">
                <a:solidFill>
                  <a:schemeClr val="tx1">
                    <a:lumMod val="65000"/>
                    <a:lumOff val="35000"/>
                  </a:schemeClr>
                </a:solidFill>
                <a:effectLst/>
                <a:latin typeface="+mn-lt"/>
              </a:rPr>
              <a:t>© 2018 </a:t>
            </a:r>
            <a:r>
              <a:rPr lang="en-US" sz="900" b="1" i="0" dirty="0" smtClean="0">
                <a:solidFill>
                  <a:schemeClr val="tx1">
                    <a:lumMod val="65000"/>
                    <a:lumOff val="35000"/>
                  </a:schemeClr>
                </a:solidFill>
                <a:effectLst/>
                <a:latin typeface="+mj-lt"/>
              </a:rPr>
              <a:t>Slidefabric.com</a:t>
            </a:r>
            <a:r>
              <a:rPr lang="en-US" sz="900" b="0" i="0" dirty="0" smtClean="0">
                <a:solidFill>
                  <a:schemeClr val="tx1">
                    <a:lumMod val="65000"/>
                    <a:lumOff val="35000"/>
                  </a:schemeClr>
                </a:solidFill>
                <a:effectLst/>
                <a:latin typeface="+mj-lt"/>
              </a:rPr>
              <a:t> All rights reserved.</a:t>
            </a:r>
            <a:endParaRPr lang="en-US" sz="900" b="0" i="0" dirty="0">
              <a:solidFill>
                <a:schemeClr val="tx1">
                  <a:lumMod val="65000"/>
                  <a:lumOff val="35000"/>
                </a:schemeClr>
              </a:solidFill>
              <a:latin typeface="+mj-lt"/>
            </a:endParaRPr>
          </a:p>
        </p:txBody>
      </p:sp>
      <p:sp>
        <p:nvSpPr>
          <p:cNvPr id="4" name="Rectangle 3"/>
          <p:cNvSpPr/>
          <p:nvPr userDrawn="1"/>
        </p:nvSpPr>
        <p:spPr>
          <a:xfrm>
            <a:off x="11039748" y="6377809"/>
            <a:ext cx="954107" cy="276999"/>
          </a:xfrm>
          <a:prstGeom prst="rect">
            <a:avLst/>
          </a:prstGeom>
        </p:spPr>
        <p:txBody>
          <a:bodyPr wrap="none">
            <a:spAutoFit/>
          </a:bodyPr>
          <a:lstStyle/>
          <a:p>
            <a:r>
              <a:rPr lang="en-US" sz="700" spc="600" dirty="0" smtClean="0">
                <a:latin typeface="+mj-lt"/>
              </a:rPr>
              <a:t>PAGE</a:t>
            </a:r>
            <a:fld id="{1FF971EA-3A6D-44E0-AE21-1C9457776B3F}" type="slidenum">
              <a:rPr lang="en-US" sz="1200" smtClean="0">
                <a:latin typeface="+mn-lt"/>
              </a:rPr>
              <a:pPr/>
              <a:t>‹#›</a:t>
            </a:fld>
            <a:endParaRPr lang="en-US" sz="1100" dirty="0">
              <a:latin typeface="+mn-lt"/>
            </a:endParaRPr>
          </a:p>
        </p:txBody>
      </p:sp>
    </p:spTree>
    <p:extLst>
      <p:ext uri="{BB962C8B-B14F-4D97-AF65-F5344CB8AC3E}">
        <p14:creationId xmlns:p14="http://schemas.microsoft.com/office/powerpoint/2010/main" xmlns="" val="684901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and Content">
    <p:bg>
      <p:bgPr>
        <a:gradFill>
          <a:gsLst>
            <a:gs pos="0">
              <a:schemeClr val="accent1"/>
            </a:gs>
            <a:gs pos="100000">
              <a:schemeClr val="accent2"/>
            </a:gs>
          </a:gsLst>
          <a:lin ang="8100000" scaled="1"/>
        </a:gradFill>
        <a:effectLst/>
      </p:bgPr>
    </p:bg>
    <p:spTree>
      <p:nvGrpSpPr>
        <p:cNvPr id="1" name=""/>
        <p:cNvGrpSpPr/>
        <p:nvPr/>
      </p:nvGrpSpPr>
      <p:grpSpPr>
        <a:xfrm>
          <a:off x="0" y="0"/>
          <a:ext cx="0" cy="0"/>
          <a:chOff x="0" y="0"/>
          <a:chExt cx="0" cy="0"/>
        </a:xfrm>
      </p:grpSpPr>
      <p:sp>
        <p:nvSpPr>
          <p:cNvPr id="3" name="Rectangle 2"/>
          <p:cNvSpPr/>
          <p:nvPr userDrawn="1"/>
        </p:nvSpPr>
        <p:spPr>
          <a:xfrm>
            <a:off x="415592" y="6400892"/>
            <a:ext cx="2520242" cy="230832"/>
          </a:xfrm>
          <a:prstGeom prst="rect">
            <a:avLst/>
          </a:prstGeom>
        </p:spPr>
        <p:txBody>
          <a:bodyPr wrap="none">
            <a:spAutoFit/>
          </a:bodyPr>
          <a:lstStyle/>
          <a:p>
            <a:r>
              <a:rPr lang="en-US" sz="900" b="0" i="0" dirty="0" smtClean="0">
                <a:solidFill>
                  <a:schemeClr val="bg1"/>
                </a:solidFill>
                <a:effectLst/>
                <a:latin typeface="+mn-lt"/>
              </a:rPr>
              <a:t>© 2018 </a:t>
            </a:r>
            <a:r>
              <a:rPr lang="en-US" sz="900" b="1" i="0" dirty="0" smtClean="0">
                <a:solidFill>
                  <a:schemeClr val="bg1"/>
                </a:solidFill>
                <a:effectLst/>
                <a:latin typeface="+mj-lt"/>
              </a:rPr>
              <a:t>Slidefabric.com</a:t>
            </a:r>
            <a:r>
              <a:rPr lang="en-US" sz="900" b="0" i="0" dirty="0" smtClean="0">
                <a:solidFill>
                  <a:schemeClr val="bg1"/>
                </a:solidFill>
                <a:effectLst/>
                <a:latin typeface="+mj-lt"/>
              </a:rPr>
              <a:t> All rights reserved.</a:t>
            </a:r>
            <a:endParaRPr lang="en-US" sz="900" b="0" i="0" dirty="0">
              <a:solidFill>
                <a:schemeClr val="bg1"/>
              </a:solidFill>
              <a:latin typeface="+mj-lt"/>
            </a:endParaRPr>
          </a:p>
        </p:txBody>
      </p:sp>
      <p:sp>
        <p:nvSpPr>
          <p:cNvPr id="4" name="Rectangle 3"/>
          <p:cNvSpPr/>
          <p:nvPr userDrawn="1"/>
        </p:nvSpPr>
        <p:spPr>
          <a:xfrm>
            <a:off x="11039748" y="6377809"/>
            <a:ext cx="954107" cy="276999"/>
          </a:xfrm>
          <a:prstGeom prst="rect">
            <a:avLst/>
          </a:prstGeom>
        </p:spPr>
        <p:txBody>
          <a:bodyPr wrap="none">
            <a:spAutoFit/>
          </a:bodyPr>
          <a:lstStyle/>
          <a:p>
            <a:r>
              <a:rPr lang="en-US" sz="700" spc="600" dirty="0" smtClean="0">
                <a:solidFill>
                  <a:schemeClr val="bg1"/>
                </a:solidFill>
                <a:latin typeface="+mj-lt"/>
              </a:rPr>
              <a:t>PAGE</a:t>
            </a:r>
            <a:fld id="{1FF971EA-3A6D-44E0-AE21-1C9457776B3F}" type="slidenum">
              <a:rPr lang="en-US" sz="1200" smtClean="0">
                <a:solidFill>
                  <a:schemeClr val="bg1"/>
                </a:solidFill>
                <a:latin typeface="+mn-lt"/>
              </a:rPr>
              <a:pPr/>
              <a:t>‹#›</a:t>
            </a:fld>
            <a:endParaRPr lang="en-US" sz="1100" dirty="0">
              <a:solidFill>
                <a:schemeClr val="bg1"/>
              </a:solidFill>
              <a:latin typeface="+mn-lt"/>
            </a:endParaRPr>
          </a:p>
        </p:txBody>
      </p:sp>
    </p:spTree>
    <p:extLst>
      <p:ext uri="{BB962C8B-B14F-4D97-AF65-F5344CB8AC3E}">
        <p14:creationId xmlns:p14="http://schemas.microsoft.com/office/powerpoint/2010/main" xmlns="" val="3945438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5" name="Picture Placeholder 34"/>
          <p:cNvSpPr>
            <a:spLocks noGrp="1"/>
          </p:cNvSpPr>
          <p:nvPr>
            <p:ph type="pic" sz="quarter" idx="10"/>
          </p:nvPr>
        </p:nvSpPr>
        <p:spPr>
          <a:xfrm>
            <a:off x="5368636" y="49729"/>
            <a:ext cx="7549834" cy="6751747"/>
          </a:xfrm>
          <a:custGeom>
            <a:avLst/>
            <a:gdLst>
              <a:gd name="connsiteX0" fmla="*/ 2777634 w 3757402"/>
              <a:gd name="connsiteY0" fmla="*/ 0 h 3360210"/>
              <a:gd name="connsiteX1" fmla="*/ 2917880 w 3757402"/>
              <a:gd name="connsiteY1" fmla="*/ 58483 h 3360210"/>
              <a:gd name="connsiteX2" fmla="*/ 2917880 w 3757402"/>
              <a:gd name="connsiteY2" fmla="*/ 339205 h 3360210"/>
              <a:gd name="connsiteX3" fmla="*/ 2881520 w 3757402"/>
              <a:gd name="connsiteY3" fmla="*/ 378194 h 3360210"/>
              <a:gd name="connsiteX4" fmla="*/ 2881520 w 3757402"/>
              <a:gd name="connsiteY4" fmla="*/ 534150 h 3360210"/>
              <a:gd name="connsiteX5" fmla="*/ 3037348 w 3757402"/>
              <a:gd name="connsiteY5" fmla="*/ 534150 h 3360210"/>
              <a:gd name="connsiteX6" fmla="*/ 3084096 w 3757402"/>
              <a:gd name="connsiteY6" fmla="*/ 487363 h 3360210"/>
              <a:gd name="connsiteX7" fmla="*/ 3250313 w 3757402"/>
              <a:gd name="connsiteY7" fmla="*/ 487363 h 3360210"/>
              <a:gd name="connsiteX8" fmla="*/ 3250313 w 3757402"/>
              <a:gd name="connsiteY8" fmla="*/ 653717 h 3360210"/>
              <a:gd name="connsiteX9" fmla="*/ 3213953 w 3757402"/>
              <a:gd name="connsiteY9" fmla="*/ 690107 h 3360210"/>
              <a:gd name="connsiteX10" fmla="*/ 3213953 w 3757402"/>
              <a:gd name="connsiteY10" fmla="*/ 747291 h 3360210"/>
              <a:gd name="connsiteX11" fmla="*/ 3271090 w 3757402"/>
              <a:gd name="connsiteY11" fmla="*/ 747291 h 3360210"/>
              <a:gd name="connsiteX12" fmla="*/ 3458083 w 3757402"/>
              <a:gd name="connsiteY12" fmla="*/ 560143 h 3360210"/>
              <a:gd name="connsiteX13" fmla="*/ 3624300 w 3757402"/>
              <a:gd name="connsiteY13" fmla="*/ 560143 h 3360210"/>
              <a:gd name="connsiteX14" fmla="*/ 3624300 w 3757402"/>
              <a:gd name="connsiteY14" fmla="*/ 723897 h 3360210"/>
              <a:gd name="connsiteX15" fmla="*/ 3242521 w 3757402"/>
              <a:gd name="connsiteY15" fmla="*/ 1103391 h 3360210"/>
              <a:gd name="connsiteX16" fmla="*/ 3242521 w 3757402"/>
              <a:gd name="connsiteY16" fmla="*/ 1248950 h 3360210"/>
              <a:gd name="connsiteX17" fmla="*/ 3242521 w 3757402"/>
              <a:gd name="connsiteY17" fmla="*/ 1386712 h 3360210"/>
              <a:gd name="connsiteX18" fmla="*/ 3149024 w 3757402"/>
              <a:gd name="connsiteY18" fmla="*/ 1482885 h 3360210"/>
              <a:gd name="connsiteX19" fmla="*/ 3149024 w 3757402"/>
              <a:gd name="connsiteY19" fmla="*/ 1592055 h 3360210"/>
              <a:gd name="connsiteX20" fmla="*/ 3255507 w 3757402"/>
              <a:gd name="connsiteY20" fmla="*/ 1592055 h 3360210"/>
              <a:gd name="connsiteX21" fmla="*/ 3471069 w 3757402"/>
              <a:gd name="connsiteY21" fmla="*/ 1378914 h 3360210"/>
              <a:gd name="connsiteX22" fmla="*/ 3632091 w 3757402"/>
              <a:gd name="connsiteY22" fmla="*/ 1378914 h 3360210"/>
              <a:gd name="connsiteX23" fmla="*/ 3632091 w 3757402"/>
              <a:gd name="connsiteY23" fmla="*/ 1540069 h 3360210"/>
              <a:gd name="connsiteX24" fmla="*/ 3372378 w 3757402"/>
              <a:gd name="connsiteY24" fmla="*/ 1799996 h 3360210"/>
              <a:gd name="connsiteX25" fmla="*/ 3372378 w 3757402"/>
              <a:gd name="connsiteY25" fmla="*/ 1927361 h 3360210"/>
              <a:gd name="connsiteX26" fmla="*/ 3502234 w 3757402"/>
              <a:gd name="connsiteY26" fmla="*/ 1927361 h 3360210"/>
              <a:gd name="connsiteX27" fmla="*/ 3585343 w 3757402"/>
              <a:gd name="connsiteY27" fmla="*/ 1844184 h 3360210"/>
              <a:gd name="connsiteX28" fmla="*/ 3728185 w 3757402"/>
              <a:gd name="connsiteY28" fmla="*/ 1844184 h 3360210"/>
              <a:gd name="connsiteX29" fmla="*/ 3728185 w 3757402"/>
              <a:gd name="connsiteY29" fmla="*/ 1989743 h 3360210"/>
              <a:gd name="connsiteX30" fmla="*/ 2543892 w 3757402"/>
              <a:gd name="connsiteY30" fmla="*/ 3175012 h 3360210"/>
              <a:gd name="connsiteX31" fmla="*/ 2320539 w 3757402"/>
              <a:gd name="connsiteY31" fmla="*/ 3175012 h 3360210"/>
              <a:gd name="connsiteX32" fmla="*/ 2133545 w 3757402"/>
              <a:gd name="connsiteY32" fmla="*/ 3175012 h 3360210"/>
              <a:gd name="connsiteX33" fmla="*/ 2001092 w 3757402"/>
              <a:gd name="connsiteY33" fmla="*/ 3307575 h 3360210"/>
              <a:gd name="connsiteX34" fmla="*/ 1746573 w 3757402"/>
              <a:gd name="connsiteY34" fmla="*/ 3307575 h 3360210"/>
              <a:gd name="connsiteX35" fmla="*/ 1746573 w 3757402"/>
              <a:gd name="connsiteY35" fmla="*/ 3055445 h 3360210"/>
              <a:gd name="connsiteX36" fmla="*/ 1749170 w 3757402"/>
              <a:gd name="connsiteY36" fmla="*/ 3050247 h 3360210"/>
              <a:gd name="connsiteX37" fmla="*/ 1743975 w 3757402"/>
              <a:gd name="connsiteY37" fmla="*/ 2800716 h 3360210"/>
              <a:gd name="connsiteX38" fmla="*/ 1497248 w 3757402"/>
              <a:gd name="connsiteY38" fmla="*/ 2800716 h 3360210"/>
              <a:gd name="connsiteX39" fmla="*/ 1193383 w 3757402"/>
              <a:gd name="connsiteY39" fmla="*/ 3104831 h 3360210"/>
              <a:gd name="connsiteX40" fmla="*/ 1003792 w 3757402"/>
              <a:gd name="connsiteY40" fmla="*/ 3104831 h 3360210"/>
              <a:gd name="connsiteX41" fmla="*/ 1003792 w 3757402"/>
              <a:gd name="connsiteY41" fmla="*/ 2915085 h 3360210"/>
              <a:gd name="connsiteX42" fmla="*/ 1164815 w 3757402"/>
              <a:gd name="connsiteY42" fmla="*/ 2753930 h 3360210"/>
              <a:gd name="connsiteX43" fmla="*/ 1164815 w 3757402"/>
              <a:gd name="connsiteY43" fmla="*/ 2616168 h 3360210"/>
              <a:gd name="connsiteX44" fmla="*/ 1164815 w 3757402"/>
              <a:gd name="connsiteY44" fmla="*/ 2431620 h 3360210"/>
              <a:gd name="connsiteX45" fmla="*/ 1164815 w 3757402"/>
              <a:gd name="connsiteY45" fmla="*/ 2306855 h 3360210"/>
              <a:gd name="connsiteX46" fmla="*/ 1040152 w 3757402"/>
              <a:gd name="connsiteY46" fmla="*/ 2306855 h 3360210"/>
              <a:gd name="connsiteX47" fmla="*/ 783036 w 3757402"/>
              <a:gd name="connsiteY47" fmla="*/ 2564183 h 3360210"/>
              <a:gd name="connsiteX48" fmla="*/ 627208 w 3757402"/>
              <a:gd name="connsiteY48" fmla="*/ 2564183 h 3360210"/>
              <a:gd name="connsiteX49" fmla="*/ 627208 w 3757402"/>
              <a:gd name="connsiteY49" fmla="*/ 2408226 h 3360210"/>
              <a:gd name="connsiteX50" fmla="*/ 980418 w 3757402"/>
              <a:gd name="connsiteY50" fmla="*/ 2054725 h 3360210"/>
              <a:gd name="connsiteX51" fmla="*/ 980418 w 3757402"/>
              <a:gd name="connsiteY51" fmla="*/ 1953354 h 3360210"/>
              <a:gd name="connsiteX52" fmla="*/ 876533 w 3757402"/>
              <a:gd name="connsiteY52" fmla="*/ 1953354 h 3360210"/>
              <a:gd name="connsiteX53" fmla="*/ 255818 w 3757402"/>
              <a:gd name="connsiteY53" fmla="*/ 2574580 h 3360210"/>
              <a:gd name="connsiteX54" fmla="*/ 42853 w 3757402"/>
              <a:gd name="connsiteY54" fmla="*/ 2574580 h 3360210"/>
              <a:gd name="connsiteX55" fmla="*/ 42853 w 3757402"/>
              <a:gd name="connsiteY55" fmla="*/ 2361439 h 3360210"/>
              <a:gd name="connsiteX56" fmla="*/ 554488 w 3757402"/>
              <a:gd name="connsiteY56" fmla="*/ 1849383 h 3360210"/>
              <a:gd name="connsiteX57" fmla="*/ 554488 w 3757402"/>
              <a:gd name="connsiteY57" fmla="*/ 1779202 h 3360210"/>
              <a:gd name="connsiteX58" fmla="*/ 484366 w 3757402"/>
              <a:gd name="connsiteY58" fmla="*/ 1779202 h 3360210"/>
              <a:gd name="connsiteX59" fmla="*/ 320746 w 3757402"/>
              <a:gd name="connsiteY59" fmla="*/ 1942956 h 3360210"/>
              <a:gd name="connsiteX60" fmla="*/ 112976 w 3757402"/>
              <a:gd name="connsiteY60" fmla="*/ 1942956 h 3360210"/>
              <a:gd name="connsiteX61" fmla="*/ 112976 w 3757402"/>
              <a:gd name="connsiteY61" fmla="*/ 1735015 h 3360210"/>
              <a:gd name="connsiteX62" fmla="*/ 177904 w 3757402"/>
              <a:gd name="connsiteY62" fmla="*/ 1670033 h 3360210"/>
              <a:gd name="connsiteX63" fmla="*/ 177904 w 3757402"/>
              <a:gd name="connsiteY63" fmla="*/ 1485484 h 3360210"/>
              <a:gd name="connsiteX64" fmla="*/ 177904 w 3757402"/>
              <a:gd name="connsiteY64" fmla="*/ 1311333 h 3360210"/>
              <a:gd name="connsiteX65" fmla="*/ 175307 w 3757402"/>
              <a:gd name="connsiteY65" fmla="*/ 1134582 h 3360210"/>
              <a:gd name="connsiteX66" fmla="*/ 175307 w 3757402"/>
              <a:gd name="connsiteY66" fmla="*/ 947435 h 3360210"/>
              <a:gd name="connsiteX67" fmla="*/ 1058332 w 3757402"/>
              <a:gd name="connsiteY67" fmla="*/ 100072 h 3360210"/>
              <a:gd name="connsiteX68" fmla="*/ 1250520 w 3757402"/>
              <a:gd name="connsiteY68" fmla="*/ 102671 h 3360210"/>
              <a:gd name="connsiteX69" fmla="*/ 1250520 w 3757402"/>
              <a:gd name="connsiteY69" fmla="*/ 295017 h 3360210"/>
              <a:gd name="connsiteX70" fmla="*/ 1159620 w 3757402"/>
              <a:gd name="connsiteY70" fmla="*/ 385992 h 3360210"/>
              <a:gd name="connsiteX71" fmla="*/ 1159620 w 3757402"/>
              <a:gd name="connsiteY71" fmla="*/ 531551 h 3360210"/>
              <a:gd name="connsiteX72" fmla="*/ 1305060 w 3757402"/>
              <a:gd name="connsiteY72" fmla="*/ 531551 h 3360210"/>
              <a:gd name="connsiteX73" fmla="*/ 1585550 w 3757402"/>
              <a:gd name="connsiteY73" fmla="*/ 248230 h 3360210"/>
              <a:gd name="connsiteX74" fmla="*/ 1767350 w 3757402"/>
              <a:gd name="connsiteY74" fmla="*/ 248230 h 3360210"/>
              <a:gd name="connsiteX75" fmla="*/ 1946552 w 3757402"/>
              <a:gd name="connsiteY75" fmla="*/ 248230 h 3360210"/>
              <a:gd name="connsiteX76" fmla="*/ 2123157 w 3757402"/>
              <a:gd name="connsiteY76" fmla="*/ 71480 h 3360210"/>
              <a:gd name="connsiteX77" fmla="*/ 2291970 w 3757402"/>
              <a:gd name="connsiteY77" fmla="*/ 71480 h 3360210"/>
              <a:gd name="connsiteX78" fmla="*/ 2291970 w 3757402"/>
              <a:gd name="connsiteY78" fmla="*/ 240432 h 3360210"/>
              <a:gd name="connsiteX79" fmla="*/ 2214056 w 3757402"/>
              <a:gd name="connsiteY79" fmla="*/ 318411 h 3360210"/>
              <a:gd name="connsiteX80" fmla="*/ 2214056 w 3757402"/>
              <a:gd name="connsiteY80" fmla="*/ 401587 h 3360210"/>
              <a:gd name="connsiteX81" fmla="*/ 2297165 w 3757402"/>
              <a:gd name="connsiteY81" fmla="*/ 401587 h 3360210"/>
              <a:gd name="connsiteX82" fmla="*/ 2637389 w 3757402"/>
              <a:gd name="connsiteY82" fmla="*/ 58483 h 3360210"/>
              <a:gd name="connsiteX83" fmla="*/ 2777634 w 3757402"/>
              <a:gd name="connsiteY83" fmla="*/ 0 h 3360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3757402" h="3360210">
                <a:moveTo>
                  <a:pt x="2777634" y="0"/>
                </a:moveTo>
                <a:cubicBezTo>
                  <a:pt x="2828279" y="0"/>
                  <a:pt x="2878923" y="19494"/>
                  <a:pt x="2917880" y="58483"/>
                </a:cubicBezTo>
                <a:cubicBezTo>
                  <a:pt x="2995794" y="136462"/>
                  <a:pt x="2995794" y="261227"/>
                  <a:pt x="2917880" y="339205"/>
                </a:cubicBezTo>
                <a:cubicBezTo>
                  <a:pt x="2917880" y="339205"/>
                  <a:pt x="2917880" y="339205"/>
                  <a:pt x="2881520" y="378194"/>
                </a:cubicBezTo>
                <a:cubicBezTo>
                  <a:pt x="2837368" y="419782"/>
                  <a:pt x="2837368" y="489963"/>
                  <a:pt x="2881520" y="534150"/>
                </a:cubicBezTo>
                <a:cubicBezTo>
                  <a:pt x="2925671" y="578338"/>
                  <a:pt x="2995794" y="578338"/>
                  <a:pt x="3037348" y="534150"/>
                </a:cubicBezTo>
                <a:cubicBezTo>
                  <a:pt x="3037348" y="534150"/>
                  <a:pt x="3037348" y="534150"/>
                  <a:pt x="3084096" y="487363"/>
                </a:cubicBezTo>
                <a:cubicBezTo>
                  <a:pt x="3130844" y="440576"/>
                  <a:pt x="3206161" y="440576"/>
                  <a:pt x="3250313" y="487363"/>
                </a:cubicBezTo>
                <a:cubicBezTo>
                  <a:pt x="3297061" y="531551"/>
                  <a:pt x="3297061" y="606930"/>
                  <a:pt x="3250313" y="653717"/>
                </a:cubicBezTo>
                <a:cubicBezTo>
                  <a:pt x="3250313" y="653717"/>
                  <a:pt x="3250313" y="653717"/>
                  <a:pt x="3213953" y="690107"/>
                </a:cubicBezTo>
                <a:cubicBezTo>
                  <a:pt x="3198370" y="705702"/>
                  <a:pt x="3198370" y="731695"/>
                  <a:pt x="3213953" y="747291"/>
                </a:cubicBezTo>
                <a:cubicBezTo>
                  <a:pt x="3229536" y="762886"/>
                  <a:pt x="3255507" y="762886"/>
                  <a:pt x="3271090" y="747291"/>
                </a:cubicBezTo>
                <a:cubicBezTo>
                  <a:pt x="3271090" y="747291"/>
                  <a:pt x="3271090" y="747291"/>
                  <a:pt x="3458083" y="560143"/>
                </a:cubicBezTo>
                <a:cubicBezTo>
                  <a:pt x="3504832" y="515955"/>
                  <a:pt x="3577551" y="515955"/>
                  <a:pt x="3624300" y="560143"/>
                </a:cubicBezTo>
                <a:cubicBezTo>
                  <a:pt x="3668451" y="604331"/>
                  <a:pt x="3668451" y="679710"/>
                  <a:pt x="3624300" y="723897"/>
                </a:cubicBezTo>
                <a:cubicBezTo>
                  <a:pt x="3624300" y="723897"/>
                  <a:pt x="3624300" y="723897"/>
                  <a:pt x="3242521" y="1103391"/>
                </a:cubicBezTo>
                <a:cubicBezTo>
                  <a:pt x="3203564" y="1144980"/>
                  <a:pt x="3203564" y="1209961"/>
                  <a:pt x="3242521" y="1248950"/>
                </a:cubicBezTo>
                <a:cubicBezTo>
                  <a:pt x="3281478" y="1287940"/>
                  <a:pt x="3281478" y="1350322"/>
                  <a:pt x="3242521" y="1386712"/>
                </a:cubicBezTo>
                <a:cubicBezTo>
                  <a:pt x="3242521" y="1386712"/>
                  <a:pt x="3242521" y="1386712"/>
                  <a:pt x="3149024" y="1482885"/>
                </a:cubicBezTo>
                <a:cubicBezTo>
                  <a:pt x="3117859" y="1514076"/>
                  <a:pt x="3117859" y="1563463"/>
                  <a:pt x="3149024" y="1592055"/>
                </a:cubicBezTo>
                <a:cubicBezTo>
                  <a:pt x="3177593" y="1623246"/>
                  <a:pt x="3226938" y="1623246"/>
                  <a:pt x="3255507" y="1592055"/>
                </a:cubicBezTo>
                <a:cubicBezTo>
                  <a:pt x="3255507" y="1592055"/>
                  <a:pt x="3255507" y="1592055"/>
                  <a:pt x="3471069" y="1378914"/>
                </a:cubicBezTo>
                <a:cubicBezTo>
                  <a:pt x="3515220" y="1332127"/>
                  <a:pt x="3587940" y="1332127"/>
                  <a:pt x="3632091" y="1378914"/>
                </a:cubicBezTo>
                <a:cubicBezTo>
                  <a:pt x="3676242" y="1423102"/>
                  <a:pt x="3676242" y="1495881"/>
                  <a:pt x="3632091" y="1540069"/>
                </a:cubicBezTo>
                <a:cubicBezTo>
                  <a:pt x="3632091" y="1540069"/>
                  <a:pt x="3632091" y="1540069"/>
                  <a:pt x="3372378" y="1799996"/>
                </a:cubicBezTo>
                <a:cubicBezTo>
                  <a:pt x="3336018" y="1833787"/>
                  <a:pt x="3336018" y="1893570"/>
                  <a:pt x="3372378" y="1927361"/>
                </a:cubicBezTo>
                <a:cubicBezTo>
                  <a:pt x="3408738" y="1963751"/>
                  <a:pt x="3465874" y="1963751"/>
                  <a:pt x="3502234" y="1927361"/>
                </a:cubicBezTo>
                <a:cubicBezTo>
                  <a:pt x="3502234" y="1927361"/>
                  <a:pt x="3502234" y="1927361"/>
                  <a:pt x="3585343" y="1844184"/>
                </a:cubicBezTo>
                <a:cubicBezTo>
                  <a:pt x="3624300" y="1805195"/>
                  <a:pt x="3689228" y="1805195"/>
                  <a:pt x="3728185" y="1844184"/>
                </a:cubicBezTo>
                <a:cubicBezTo>
                  <a:pt x="3767142" y="1885772"/>
                  <a:pt x="3767142" y="1948155"/>
                  <a:pt x="3728185" y="1989743"/>
                </a:cubicBezTo>
                <a:cubicBezTo>
                  <a:pt x="3728185" y="1989743"/>
                  <a:pt x="3728185" y="1989743"/>
                  <a:pt x="2543892" y="3175012"/>
                </a:cubicBezTo>
                <a:cubicBezTo>
                  <a:pt x="2481561" y="3237394"/>
                  <a:pt x="2380273" y="3237394"/>
                  <a:pt x="2320539" y="3175012"/>
                </a:cubicBezTo>
                <a:cubicBezTo>
                  <a:pt x="2268596" y="3123026"/>
                  <a:pt x="2182891" y="3123026"/>
                  <a:pt x="2133545" y="3175012"/>
                </a:cubicBezTo>
                <a:cubicBezTo>
                  <a:pt x="2133545" y="3175012"/>
                  <a:pt x="2133545" y="3175012"/>
                  <a:pt x="2001092" y="3307575"/>
                </a:cubicBezTo>
                <a:cubicBezTo>
                  <a:pt x="1930969" y="3377755"/>
                  <a:pt x="1816695" y="3377755"/>
                  <a:pt x="1746573" y="3307575"/>
                </a:cubicBezTo>
                <a:cubicBezTo>
                  <a:pt x="1679047" y="3237394"/>
                  <a:pt x="1676450" y="3125626"/>
                  <a:pt x="1746573" y="3055445"/>
                </a:cubicBezTo>
                <a:cubicBezTo>
                  <a:pt x="1746573" y="3055445"/>
                  <a:pt x="1746573" y="3055445"/>
                  <a:pt x="1749170" y="3050247"/>
                </a:cubicBezTo>
                <a:cubicBezTo>
                  <a:pt x="1816695" y="2980066"/>
                  <a:pt x="1816695" y="2868298"/>
                  <a:pt x="1743975" y="2800716"/>
                </a:cubicBezTo>
                <a:cubicBezTo>
                  <a:pt x="1676450" y="2733135"/>
                  <a:pt x="1567370" y="2733135"/>
                  <a:pt x="1497248" y="2800716"/>
                </a:cubicBezTo>
                <a:cubicBezTo>
                  <a:pt x="1497248" y="2800716"/>
                  <a:pt x="1497248" y="2800716"/>
                  <a:pt x="1193383" y="3104831"/>
                </a:cubicBezTo>
                <a:cubicBezTo>
                  <a:pt x="1141440" y="3156817"/>
                  <a:pt x="1055735" y="3156817"/>
                  <a:pt x="1003792" y="3104831"/>
                </a:cubicBezTo>
                <a:cubicBezTo>
                  <a:pt x="951850" y="3050247"/>
                  <a:pt x="951850" y="2967070"/>
                  <a:pt x="1003792" y="2915085"/>
                </a:cubicBezTo>
                <a:cubicBezTo>
                  <a:pt x="1003792" y="2915085"/>
                  <a:pt x="1003792" y="2915085"/>
                  <a:pt x="1164815" y="2753930"/>
                </a:cubicBezTo>
                <a:cubicBezTo>
                  <a:pt x="1201175" y="2714940"/>
                  <a:pt x="1201175" y="2652558"/>
                  <a:pt x="1164815" y="2616168"/>
                </a:cubicBezTo>
                <a:cubicBezTo>
                  <a:pt x="1112872" y="2564183"/>
                  <a:pt x="1112872" y="2483605"/>
                  <a:pt x="1164815" y="2431620"/>
                </a:cubicBezTo>
                <a:cubicBezTo>
                  <a:pt x="1198577" y="2397829"/>
                  <a:pt x="1198577" y="2340645"/>
                  <a:pt x="1164815" y="2306855"/>
                </a:cubicBezTo>
                <a:cubicBezTo>
                  <a:pt x="1131052" y="2273064"/>
                  <a:pt x="1073915" y="2273064"/>
                  <a:pt x="1040152" y="2306855"/>
                </a:cubicBezTo>
                <a:cubicBezTo>
                  <a:pt x="1040152" y="2306855"/>
                  <a:pt x="1040152" y="2306855"/>
                  <a:pt x="783036" y="2564183"/>
                </a:cubicBezTo>
                <a:cubicBezTo>
                  <a:pt x="741482" y="2605771"/>
                  <a:pt x="671359" y="2605771"/>
                  <a:pt x="627208" y="2564183"/>
                </a:cubicBezTo>
                <a:cubicBezTo>
                  <a:pt x="585654" y="2519995"/>
                  <a:pt x="585654" y="2449815"/>
                  <a:pt x="627208" y="2408226"/>
                </a:cubicBezTo>
                <a:cubicBezTo>
                  <a:pt x="627208" y="2408226"/>
                  <a:pt x="627208" y="2408226"/>
                  <a:pt x="980418" y="2054725"/>
                </a:cubicBezTo>
                <a:cubicBezTo>
                  <a:pt x="1008987" y="2026133"/>
                  <a:pt x="1008987" y="1979346"/>
                  <a:pt x="980418" y="1953354"/>
                </a:cubicBezTo>
                <a:cubicBezTo>
                  <a:pt x="951850" y="1924761"/>
                  <a:pt x="905101" y="1924761"/>
                  <a:pt x="876533" y="1953354"/>
                </a:cubicBezTo>
                <a:cubicBezTo>
                  <a:pt x="876533" y="1953354"/>
                  <a:pt x="876533" y="1953354"/>
                  <a:pt x="255818" y="2574580"/>
                </a:cubicBezTo>
                <a:cubicBezTo>
                  <a:pt x="196084" y="2631764"/>
                  <a:pt x="102587" y="2631764"/>
                  <a:pt x="42853" y="2574580"/>
                </a:cubicBezTo>
                <a:cubicBezTo>
                  <a:pt x="-14284" y="2514796"/>
                  <a:pt x="-14284" y="2418623"/>
                  <a:pt x="42853" y="2361439"/>
                </a:cubicBezTo>
                <a:cubicBezTo>
                  <a:pt x="42853" y="2361439"/>
                  <a:pt x="42853" y="2361439"/>
                  <a:pt x="554488" y="1849383"/>
                </a:cubicBezTo>
                <a:cubicBezTo>
                  <a:pt x="575265" y="1828588"/>
                  <a:pt x="575265" y="1797397"/>
                  <a:pt x="554488" y="1779202"/>
                </a:cubicBezTo>
                <a:cubicBezTo>
                  <a:pt x="533711" y="1758408"/>
                  <a:pt x="502546" y="1758408"/>
                  <a:pt x="484366" y="1779202"/>
                </a:cubicBezTo>
                <a:cubicBezTo>
                  <a:pt x="484366" y="1779202"/>
                  <a:pt x="484366" y="1779202"/>
                  <a:pt x="320746" y="1942956"/>
                </a:cubicBezTo>
                <a:cubicBezTo>
                  <a:pt x="263609" y="2000140"/>
                  <a:pt x="170113" y="2000140"/>
                  <a:pt x="112976" y="1942956"/>
                </a:cubicBezTo>
                <a:cubicBezTo>
                  <a:pt x="55839" y="1885772"/>
                  <a:pt x="55839" y="1792199"/>
                  <a:pt x="112976" y="1735015"/>
                </a:cubicBezTo>
                <a:cubicBezTo>
                  <a:pt x="112976" y="1735015"/>
                  <a:pt x="112976" y="1735015"/>
                  <a:pt x="177904" y="1670033"/>
                </a:cubicBezTo>
                <a:cubicBezTo>
                  <a:pt x="229847" y="1618047"/>
                  <a:pt x="229847" y="1537470"/>
                  <a:pt x="177904" y="1485484"/>
                </a:cubicBezTo>
                <a:cubicBezTo>
                  <a:pt x="131156" y="1436098"/>
                  <a:pt x="131156" y="1358120"/>
                  <a:pt x="177904" y="1311333"/>
                </a:cubicBezTo>
                <a:cubicBezTo>
                  <a:pt x="227250" y="1261947"/>
                  <a:pt x="227250" y="1181369"/>
                  <a:pt x="175307" y="1134582"/>
                </a:cubicBezTo>
                <a:cubicBezTo>
                  <a:pt x="123364" y="1082597"/>
                  <a:pt x="123364" y="996821"/>
                  <a:pt x="175307" y="947435"/>
                </a:cubicBezTo>
                <a:cubicBezTo>
                  <a:pt x="175307" y="947435"/>
                  <a:pt x="175307" y="947435"/>
                  <a:pt x="1058332" y="100072"/>
                </a:cubicBezTo>
                <a:cubicBezTo>
                  <a:pt x="1112872" y="48086"/>
                  <a:pt x="1195980" y="48086"/>
                  <a:pt x="1250520" y="102671"/>
                </a:cubicBezTo>
                <a:cubicBezTo>
                  <a:pt x="1302463" y="154656"/>
                  <a:pt x="1302463" y="243032"/>
                  <a:pt x="1250520" y="295017"/>
                </a:cubicBezTo>
                <a:cubicBezTo>
                  <a:pt x="1250520" y="295017"/>
                  <a:pt x="1250520" y="295017"/>
                  <a:pt x="1159620" y="385992"/>
                </a:cubicBezTo>
                <a:cubicBezTo>
                  <a:pt x="1120663" y="424981"/>
                  <a:pt x="1120663" y="489963"/>
                  <a:pt x="1159620" y="531551"/>
                </a:cubicBezTo>
                <a:cubicBezTo>
                  <a:pt x="1201175" y="570540"/>
                  <a:pt x="1266103" y="570540"/>
                  <a:pt x="1305060" y="531551"/>
                </a:cubicBezTo>
                <a:cubicBezTo>
                  <a:pt x="1305060" y="531551"/>
                  <a:pt x="1305060" y="531551"/>
                  <a:pt x="1585550" y="248230"/>
                </a:cubicBezTo>
                <a:cubicBezTo>
                  <a:pt x="1637493" y="198844"/>
                  <a:pt x="1718004" y="198844"/>
                  <a:pt x="1767350" y="248230"/>
                </a:cubicBezTo>
                <a:cubicBezTo>
                  <a:pt x="1816695" y="297616"/>
                  <a:pt x="1897206" y="297616"/>
                  <a:pt x="1946552" y="248230"/>
                </a:cubicBezTo>
                <a:cubicBezTo>
                  <a:pt x="1946552" y="248230"/>
                  <a:pt x="1946552" y="248230"/>
                  <a:pt x="2123157" y="71480"/>
                </a:cubicBezTo>
                <a:cubicBezTo>
                  <a:pt x="2169905" y="24693"/>
                  <a:pt x="2245222" y="24693"/>
                  <a:pt x="2291970" y="71480"/>
                </a:cubicBezTo>
                <a:cubicBezTo>
                  <a:pt x="2338719" y="118267"/>
                  <a:pt x="2338719" y="193645"/>
                  <a:pt x="2291970" y="240432"/>
                </a:cubicBezTo>
                <a:cubicBezTo>
                  <a:pt x="2291970" y="240432"/>
                  <a:pt x="2291970" y="240432"/>
                  <a:pt x="2214056" y="318411"/>
                </a:cubicBezTo>
                <a:cubicBezTo>
                  <a:pt x="2190682" y="341804"/>
                  <a:pt x="2190682" y="378194"/>
                  <a:pt x="2214056" y="401587"/>
                </a:cubicBezTo>
                <a:cubicBezTo>
                  <a:pt x="2237431" y="424981"/>
                  <a:pt x="2273791" y="424981"/>
                  <a:pt x="2297165" y="401587"/>
                </a:cubicBezTo>
                <a:cubicBezTo>
                  <a:pt x="2297165" y="401587"/>
                  <a:pt x="2297165" y="401587"/>
                  <a:pt x="2637389" y="58483"/>
                </a:cubicBezTo>
                <a:cubicBezTo>
                  <a:pt x="2676346" y="19494"/>
                  <a:pt x="2726990" y="0"/>
                  <a:pt x="2777634" y="0"/>
                </a:cubicBezTo>
                <a:close/>
              </a:path>
            </a:pathLst>
          </a:custGeom>
          <a:solidFill>
            <a:schemeClr val="tx2"/>
          </a:solidFill>
        </p:spPr>
        <p:txBody>
          <a:bodyPr wrap="square">
            <a:noAutofit/>
          </a:bodyPr>
          <a:lstStyle/>
          <a:p>
            <a:endParaRPr lang="en-US" dirty="0"/>
          </a:p>
        </p:txBody>
      </p:sp>
      <p:sp>
        <p:nvSpPr>
          <p:cNvPr id="37" name="Rectangle 36"/>
          <p:cNvSpPr/>
          <p:nvPr userDrawn="1"/>
        </p:nvSpPr>
        <p:spPr>
          <a:xfrm>
            <a:off x="415592" y="6400892"/>
            <a:ext cx="2520242" cy="230832"/>
          </a:xfrm>
          <a:prstGeom prst="rect">
            <a:avLst/>
          </a:prstGeom>
        </p:spPr>
        <p:txBody>
          <a:bodyPr wrap="none">
            <a:spAutoFit/>
          </a:bodyPr>
          <a:lstStyle/>
          <a:p>
            <a:r>
              <a:rPr lang="en-US" sz="900" b="0" i="0" dirty="0" smtClean="0">
                <a:solidFill>
                  <a:schemeClr val="tx1">
                    <a:lumMod val="65000"/>
                    <a:lumOff val="35000"/>
                  </a:schemeClr>
                </a:solidFill>
                <a:effectLst/>
                <a:latin typeface="+mn-lt"/>
              </a:rPr>
              <a:t>© 2018 </a:t>
            </a:r>
            <a:r>
              <a:rPr lang="en-US" sz="900" b="1" i="0" dirty="0" smtClean="0">
                <a:solidFill>
                  <a:schemeClr val="tx1">
                    <a:lumMod val="65000"/>
                    <a:lumOff val="35000"/>
                  </a:schemeClr>
                </a:solidFill>
                <a:effectLst/>
                <a:latin typeface="+mj-lt"/>
              </a:rPr>
              <a:t>Slidefabric.com</a:t>
            </a:r>
            <a:r>
              <a:rPr lang="en-US" sz="900" b="0" i="0" dirty="0" smtClean="0">
                <a:solidFill>
                  <a:schemeClr val="tx1">
                    <a:lumMod val="65000"/>
                    <a:lumOff val="35000"/>
                  </a:schemeClr>
                </a:solidFill>
                <a:effectLst/>
                <a:latin typeface="+mj-lt"/>
              </a:rPr>
              <a:t> All rights reserved.</a:t>
            </a:r>
            <a:endParaRPr lang="en-US" sz="900" b="0" i="0" dirty="0">
              <a:solidFill>
                <a:schemeClr val="tx1">
                  <a:lumMod val="65000"/>
                  <a:lumOff val="35000"/>
                </a:schemeClr>
              </a:solidFill>
              <a:latin typeface="+mj-lt"/>
            </a:endParaRPr>
          </a:p>
        </p:txBody>
      </p:sp>
      <p:sp>
        <p:nvSpPr>
          <p:cNvPr id="41" name="Rectangle 40"/>
          <p:cNvSpPr/>
          <p:nvPr userDrawn="1"/>
        </p:nvSpPr>
        <p:spPr>
          <a:xfrm>
            <a:off x="11039748" y="6377809"/>
            <a:ext cx="954107" cy="276999"/>
          </a:xfrm>
          <a:prstGeom prst="rect">
            <a:avLst/>
          </a:prstGeom>
        </p:spPr>
        <p:txBody>
          <a:bodyPr wrap="none">
            <a:spAutoFit/>
          </a:bodyPr>
          <a:lstStyle/>
          <a:p>
            <a:r>
              <a:rPr lang="en-US" sz="700" spc="600" dirty="0" smtClean="0">
                <a:latin typeface="+mj-lt"/>
              </a:rPr>
              <a:t>PAGE</a:t>
            </a:r>
            <a:fld id="{1FF971EA-3A6D-44E0-AE21-1C9457776B3F}" type="slidenum">
              <a:rPr lang="en-US" sz="1200" smtClean="0">
                <a:latin typeface="+mn-lt"/>
              </a:rPr>
              <a:pPr/>
              <a:t>‹#›</a:t>
            </a:fld>
            <a:endParaRPr lang="en-US" sz="1100" dirty="0">
              <a:latin typeface="+mn-lt"/>
            </a:endParaRPr>
          </a:p>
        </p:txBody>
      </p:sp>
    </p:spTree>
    <p:extLst>
      <p:ext uri="{BB962C8B-B14F-4D97-AF65-F5344CB8AC3E}">
        <p14:creationId xmlns:p14="http://schemas.microsoft.com/office/powerpoint/2010/main" xmlns="" val="11025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Rectangle 2"/>
          <p:cNvSpPr/>
          <p:nvPr userDrawn="1"/>
        </p:nvSpPr>
        <p:spPr>
          <a:xfrm>
            <a:off x="415592" y="6400892"/>
            <a:ext cx="2520242" cy="230832"/>
          </a:xfrm>
          <a:prstGeom prst="rect">
            <a:avLst/>
          </a:prstGeom>
        </p:spPr>
        <p:txBody>
          <a:bodyPr wrap="none">
            <a:spAutoFit/>
          </a:bodyPr>
          <a:lstStyle/>
          <a:p>
            <a:r>
              <a:rPr lang="en-US" sz="900" b="0" i="0" dirty="0" smtClean="0">
                <a:solidFill>
                  <a:schemeClr val="tx1">
                    <a:lumMod val="65000"/>
                    <a:lumOff val="35000"/>
                  </a:schemeClr>
                </a:solidFill>
                <a:effectLst/>
                <a:latin typeface="+mn-lt"/>
              </a:rPr>
              <a:t>© 2018 </a:t>
            </a:r>
            <a:r>
              <a:rPr lang="en-US" sz="900" b="1" i="0" dirty="0" smtClean="0">
                <a:solidFill>
                  <a:schemeClr val="tx1">
                    <a:lumMod val="65000"/>
                    <a:lumOff val="35000"/>
                  </a:schemeClr>
                </a:solidFill>
                <a:effectLst/>
                <a:latin typeface="+mj-lt"/>
              </a:rPr>
              <a:t>Slidefabric.com</a:t>
            </a:r>
            <a:r>
              <a:rPr lang="en-US" sz="900" b="0" i="0" dirty="0" smtClean="0">
                <a:solidFill>
                  <a:schemeClr val="tx1">
                    <a:lumMod val="65000"/>
                    <a:lumOff val="35000"/>
                  </a:schemeClr>
                </a:solidFill>
                <a:effectLst/>
                <a:latin typeface="+mj-lt"/>
              </a:rPr>
              <a:t> All rights reserved.</a:t>
            </a:r>
            <a:endParaRPr lang="en-US" sz="900" b="0" i="0" dirty="0">
              <a:solidFill>
                <a:schemeClr val="tx1">
                  <a:lumMod val="65000"/>
                  <a:lumOff val="35000"/>
                </a:schemeClr>
              </a:solidFill>
              <a:latin typeface="+mj-lt"/>
            </a:endParaRPr>
          </a:p>
        </p:txBody>
      </p:sp>
      <p:sp>
        <p:nvSpPr>
          <p:cNvPr id="4" name="Rectangle 3"/>
          <p:cNvSpPr/>
          <p:nvPr userDrawn="1"/>
        </p:nvSpPr>
        <p:spPr>
          <a:xfrm>
            <a:off x="11039748" y="6377809"/>
            <a:ext cx="954107" cy="276999"/>
          </a:xfrm>
          <a:prstGeom prst="rect">
            <a:avLst/>
          </a:prstGeom>
        </p:spPr>
        <p:txBody>
          <a:bodyPr wrap="none">
            <a:spAutoFit/>
          </a:bodyPr>
          <a:lstStyle/>
          <a:p>
            <a:r>
              <a:rPr lang="en-US" sz="700" spc="600" dirty="0" smtClean="0">
                <a:latin typeface="+mj-lt"/>
              </a:rPr>
              <a:t>PAGE</a:t>
            </a:r>
            <a:fld id="{1FF971EA-3A6D-44E0-AE21-1C9457776B3F}" type="slidenum">
              <a:rPr lang="en-US" sz="1200" smtClean="0">
                <a:latin typeface="+mn-lt"/>
              </a:rPr>
              <a:pPr/>
              <a:t>‹#›</a:t>
            </a:fld>
            <a:endParaRPr lang="en-US" sz="1100" dirty="0">
              <a:latin typeface="+mn-lt"/>
            </a:endParaRPr>
          </a:p>
        </p:txBody>
      </p:sp>
      <p:grpSp>
        <p:nvGrpSpPr>
          <p:cNvPr id="5" name="Group 4"/>
          <p:cNvGrpSpPr/>
          <p:nvPr userDrawn="1"/>
        </p:nvGrpSpPr>
        <p:grpSpPr>
          <a:xfrm>
            <a:off x="7813397" y="-713781"/>
            <a:ext cx="4981868" cy="3747927"/>
            <a:chOff x="2432790" y="730250"/>
            <a:chExt cx="7132330" cy="5365749"/>
          </a:xfrm>
          <a:solidFill>
            <a:schemeClr val="accent1"/>
          </a:solidFill>
        </p:grpSpPr>
        <p:sp>
          <p:nvSpPr>
            <p:cNvPr id="6" name="Freeform 5"/>
            <p:cNvSpPr>
              <a:spLocks/>
            </p:cNvSpPr>
            <p:nvPr/>
          </p:nvSpPr>
          <p:spPr bwMode="auto">
            <a:xfrm>
              <a:off x="3363911" y="800100"/>
              <a:ext cx="5110162" cy="5078412"/>
            </a:xfrm>
            <a:custGeom>
              <a:avLst/>
              <a:gdLst>
                <a:gd name="T0" fmla="*/ 1670 w 2447"/>
                <a:gd name="T1" fmla="*/ 937 h 2432"/>
                <a:gd name="T2" fmla="*/ 1589 w 2447"/>
                <a:gd name="T3" fmla="*/ 957 h 2432"/>
                <a:gd name="T4" fmla="*/ 1551 w 2447"/>
                <a:gd name="T5" fmla="*/ 930 h 2432"/>
                <a:gd name="T6" fmla="*/ 1550 w 2447"/>
                <a:gd name="T7" fmla="*/ 929 h 2432"/>
                <a:gd name="T8" fmla="*/ 1423 w 2447"/>
                <a:gd name="T9" fmla="*/ 929 h 2432"/>
                <a:gd name="T10" fmla="*/ 1311 w 2447"/>
                <a:gd name="T11" fmla="*/ 1041 h 2432"/>
                <a:gd name="T12" fmla="*/ 1183 w 2447"/>
                <a:gd name="T13" fmla="*/ 1041 h 2432"/>
                <a:gd name="T14" fmla="*/ 1183 w 2447"/>
                <a:gd name="T15" fmla="*/ 913 h 2432"/>
                <a:gd name="T16" fmla="*/ 1550 w 2447"/>
                <a:gd name="T17" fmla="*/ 546 h 2432"/>
                <a:gd name="T18" fmla="*/ 1555 w 2447"/>
                <a:gd name="T19" fmla="*/ 423 h 2432"/>
                <a:gd name="T20" fmla="*/ 1555 w 2447"/>
                <a:gd name="T21" fmla="*/ 423 h 2432"/>
                <a:gd name="T22" fmla="*/ 1523 w 2447"/>
                <a:gd name="T23" fmla="*/ 380 h 2432"/>
                <a:gd name="T24" fmla="*/ 1543 w 2447"/>
                <a:gd name="T25" fmla="*/ 299 h 2432"/>
                <a:gd name="T26" fmla="*/ 1678 w 2447"/>
                <a:gd name="T27" fmla="*/ 163 h 2432"/>
                <a:gd name="T28" fmla="*/ 1678 w 2447"/>
                <a:gd name="T29" fmla="*/ 36 h 2432"/>
                <a:gd name="T30" fmla="*/ 1550 w 2447"/>
                <a:gd name="T31" fmla="*/ 36 h 2432"/>
                <a:gd name="T32" fmla="*/ 1462 w 2447"/>
                <a:gd name="T33" fmla="*/ 124 h 2432"/>
                <a:gd name="T34" fmla="*/ 1381 w 2447"/>
                <a:gd name="T35" fmla="*/ 143 h 2432"/>
                <a:gd name="T36" fmla="*/ 1348 w 2447"/>
                <a:gd name="T37" fmla="*/ 121 h 2432"/>
                <a:gd name="T38" fmla="*/ 1343 w 2447"/>
                <a:gd name="T39" fmla="*/ 115 h 2432"/>
                <a:gd name="T40" fmla="*/ 1215 w 2447"/>
                <a:gd name="T41" fmla="*/ 115 h 2432"/>
                <a:gd name="T42" fmla="*/ 35 w 2447"/>
                <a:gd name="T43" fmla="*/ 1296 h 2432"/>
                <a:gd name="T44" fmla="*/ 35 w 2447"/>
                <a:gd name="T45" fmla="*/ 1424 h 2432"/>
                <a:gd name="T46" fmla="*/ 162 w 2447"/>
                <a:gd name="T47" fmla="*/ 1424 h 2432"/>
                <a:gd name="T48" fmla="*/ 266 w 2447"/>
                <a:gd name="T49" fmla="*/ 1320 h 2432"/>
                <a:gd name="T50" fmla="*/ 394 w 2447"/>
                <a:gd name="T51" fmla="*/ 1320 h 2432"/>
                <a:gd name="T52" fmla="*/ 394 w 2447"/>
                <a:gd name="T53" fmla="*/ 1447 h 2432"/>
                <a:gd name="T54" fmla="*/ 178 w 2447"/>
                <a:gd name="T55" fmla="*/ 1663 h 2432"/>
                <a:gd name="T56" fmla="*/ 178 w 2447"/>
                <a:gd name="T57" fmla="*/ 1790 h 2432"/>
                <a:gd name="T58" fmla="*/ 306 w 2447"/>
                <a:gd name="T59" fmla="*/ 1790 h 2432"/>
                <a:gd name="T60" fmla="*/ 497 w 2447"/>
                <a:gd name="T61" fmla="*/ 1599 h 2432"/>
                <a:gd name="T62" fmla="*/ 625 w 2447"/>
                <a:gd name="T63" fmla="*/ 1599 h 2432"/>
                <a:gd name="T64" fmla="*/ 625 w 2447"/>
                <a:gd name="T65" fmla="*/ 1727 h 2432"/>
                <a:gd name="T66" fmla="*/ 178 w 2447"/>
                <a:gd name="T67" fmla="*/ 2173 h 2432"/>
                <a:gd name="T68" fmla="*/ 178 w 2447"/>
                <a:gd name="T69" fmla="*/ 2301 h 2432"/>
                <a:gd name="T70" fmla="*/ 306 w 2447"/>
                <a:gd name="T71" fmla="*/ 2301 h 2432"/>
                <a:gd name="T72" fmla="*/ 673 w 2447"/>
                <a:gd name="T73" fmla="*/ 1934 h 2432"/>
                <a:gd name="T74" fmla="*/ 801 w 2447"/>
                <a:gd name="T75" fmla="*/ 1934 h 2432"/>
                <a:gd name="T76" fmla="*/ 801 w 2447"/>
                <a:gd name="T77" fmla="*/ 2062 h 2432"/>
                <a:gd name="T78" fmla="*/ 815 w 2447"/>
                <a:gd name="T79" fmla="*/ 2047 h 2432"/>
                <a:gd name="T80" fmla="*/ 815 w 2447"/>
                <a:gd name="T81" fmla="*/ 2175 h 2432"/>
                <a:gd name="T82" fmla="*/ 942 w 2447"/>
                <a:gd name="T83" fmla="*/ 2175 h 2432"/>
                <a:gd name="T84" fmla="*/ 968 w 2447"/>
                <a:gd name="T85" fmla="*/ 2149 h 2432"/>
                <a:gd name="T86" fmla="*/ 1096 w 2447"/>
                <a:gd name="T87" fmla="*/ 2149 h 2432"/>
                <a:gd name="T88" fmla="*/ 1096 w 2447"/>
                <a:gd name="T89" fmla="*/ 2277 h 2432"/>
                <a:gd name="T90" fmla="*/ 1104 w 2447"/>
                <a:gd name="T91" fmla="*/ 2269 h 2432"/>
                <a:gd name="T92" fmla="*/ 1104 w 2447"/>
                <a:gd name="T93" fmla="*/ 2397 h 2432"/>
                <a:gd name="T94" fmla="*/ 1231 w 2447"/>
                <a:gd name="T95" fmla="*/ 2397 h 2432"/>
                <a:gd name="T96" fmla="*/ 2412 w 2447"/>
                <a:gd name="T97" fmla="*/ 1216 h 2432"/>
                <a:gd name="T98" fmla="*/ 2412 w 2447"/>
                <a:gd name="T99" fmla="*/ 1089 h 2432"/>
                <a:gd name="T100" fmla="*/ 2284 w 2447"/>
                <a:gd name="T101" fmla="*/ 1089 h 2432"/>
                <a:gd name="T102" fmla="*/ 2252 w 2447"/>
                <a:gd name="T103" fmla="*/ 1120 h 2432"/>
                <a:gd name="T104" fmla="*/ 2125 w 2447"/>
                <a:gd name="T105" fmla="*/ 1120 h 2432"/>
                <a:gd name="T106" fmla="*/ 2125 w 2447"/>
                <a:gd name="T107" fmla="*/ 993 h 2432"/>
                <a:gd name="T108" fmla="*/ 2334 w 2447"/>
                <a:gd name="T109" fmla="*/ 784 h 2432"/>
                <a:gd name="T110" fmla="*/ 2334 w 2447"/>
                <a:gd name="T111" fmla="*/ 656 h 2432"/>
                <a:gd name="T112" fmla="*/ 2206 w 2447"/>
                <a:gd name="T113" fmla="*/ 656 h 2432"/>
                <a:gd name="T114" fmla="*/ 2196 w 2447"/>
                <a:gd name="T115" fmla="*/ 666 h 2432"/>
                <a:gd name="T116" fmla="*/ 2123 w 2447"/>
                <a:gd name="T117" fmla="*/ 678 h 2432"/>
                <a:gd name="T118" fmla="*/ 2088 w 2447"/>
                <a:gd name="T119" fmla="*/ 653 h 2432"/>
                <a:gd name="T120" fmla="*/ 2085 w 2447"/>
                <a:gd name="T121" fmla="*/ 650 h 2432"/>
                <a:gd name="T122" fmla="*/ 1957 w 2447"/>
                <a:gd name="T123" fmla="*/ 650 h 2432"/>
                <a:gd name="T124" fmla="*/ 1670 w 2447"/>
                <a:gd name="T125" fmla="*/ 937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7" h="2432">
                  <a:moveTo>
                    <a:pt x="1670" y="937"/>
                  </a:moveTo>
                  <a:cubicBezTo>
                    <a:pt x="1635" y="970"/>
                    <a:pt x="1604" y="963"/>
                    <a:pt x="1589" y="957"/>
                  </a:cubicBezTo>
                  <a:cubicBezTo>
                    <a:pt x="1569" y="948"/>
                    <a:pt x="1564" y="942"/>
                    <a:pt x="1551" y="930"/>
                  </a:cubicBezTo>
                  <a:cubicBezTo>
                    <a:pt x="1551" y="930"/>
                    <a:pt x="1551" y="929"/>
                    <a:pt x="1550" y="929"/>
                  </a:cubicBezTo>
                  <a:cubicBezTo>
                    <a:pt x="1515" y="894"/>
                    <a:pt x="1458" y="894"/>
                    <a:pt x="1423" y="929"/>
                  </a:cubicBezTo>
                  <a:cubicBezTo>
                    <a:pt x="1311" y="1041"/>
                    <a:pt x="1311" y="1041"/>
                    <a:pt x="1311" y="1041"/>
                  </a:cubicBezTo>
                  <a:cubicBezTo>
                    <a:pt x="1276" y="1076"/>
                    <a:pt x="1219" y="1076"/>
                    <a:pt x="1183" y="1041"/>
                  </a:cubicBezTo>
                  <a:cubicBezTo>
                    <a:pt x="1148" y="1005"/>
                    <a:pt x="1148" y="948"/>
                    <a:pt x="1183" y="913"/>
                  </a:cubicBezTo>
                  <a:cubicBezTo>
                    <a:pt x="1550" y="546"/>
                    <a:pt x="1550" y="546"/>
                    <a:pt x="1550" y="546"/>
                  </a:cubicBezTo>
                  <a:cubicBezTo>
                    <a:pt x="1584" y="512"/>
                    <a:pt x="1585" y="459"/>
                    <a:pt x="1555" y="423"/>
                  </a:cubicBezTo>
                  <a:cubicBezTo>
                    <a:pt x="1555" y="423"/>
                    <a:pt x="1555" y="423"/>
                    <a:pt x="1555" y="423"/>
                  </a:cubicBezTo>
                  <a:cubicBezTo>
                    <a:pt x="1539" y="406"/>
                    <a:pt x="1533" y="402"/>
                    <a:pt x="1523" y="380"/>
                  </a:cubicBezTo>
                  <a:cubicBezTo>
                    <a:pt x="1516" y="365"/>
                    <a:pt x="1510" y="334"/>
                    <a:pt x="1543" y="299"/>
                  </a:cubicBezTo>
                  <a:cubicBezTo>
                    <a:pt x="1678" y="163"/>
                    <a:pt x="1678" y="163"/>
                    <a:pt x="1678" y="163"/>
                  </a:cubicBezTo>
                  <a:cubicBezTo>
                    <a:pt x="1713" y="128"/>
                    <a:pt x="1713" y="71"/>
                    <a:pt x="1678" y="36"/>
                  </a:cubicBezTo>
                  <a:cubicBezTo>
                    <a:pt x="1643" y="0"/>
                    <a:pt x="1586" y="0"/>
                    <a:pt x="1550" y="36"/>
                  </a:cubicBezTo>
                  <a:cubicBezTo>
                    <a:pt x="1462" y="124"/>
                    <a:pt x="1462" y="124"/>
                    <a:pt x="1462" y="124"/>
                  </a:cubicBezTo>
                  <a:cubicBezTo>
                    <a:pt x="1427" y="156"/>
                    <a:pt x="1396" y="150"/>
                    <a:pt x="1381" y="143"/>
                  </a:cubicBezTo>
                  <a:cubicBezTo>
                    <a:pt x="1364" y="136"/>
                    <a:pt x="1358" y="130"/>
                    <a:pt x="1348" y="121"/>
                  </a:cubicBezTo>
                  <a:cubicBezTo>
                    <a:pt x="1346" y="119"/>
                    <a:pt x="1345" y="117"/>
                    <a:pt x="1343" y="115"/>
                  </a:cubicBezTo>
                  <a:cubicBezTo>
                    <a:pt x="1308" y="80"/>
                    <a:pt x="1251" y="80"/>
                    <a:pt x="1215" y="115"/>
                  </a:cubicBezTo>
                  <a:cubicBezTo>
                    <a:pt x="35" y="1296"/>
                    <a:pt x="35" y="1296"/>
                    <a:pt x="35" y="1296"/>
                  </a:cubicBezTo>
                  <a:cubicBezTo>
                    <a:pt x="0" y="1331"/>
                    <a:pt x="0" y="1388"/>
                    <a:pt x="35" y="1424"/>
                  </a:cubicBezTo>
                  <a:cubicBezTo>
                    <a:pt x="70" y="1459"/>
                    <a:pt x="127" y="1459"/>
                    <a:pt x="162" y="1424"/>
                  </a:cubicBezTo>
                  <a:cubicBezTo>
                    <a:pt x="266" y="1320"/>
                    <a:pt x="266" y="1320"/>
                    <a:pt x="266" y="1320"/>
                  </a:cubicBezTo>
                  <a:cubicBezTo>
                    <a:pt x="301" y="1285"/>
                    <a:pt x="359" y="1285"/>
                    <a:pt x="394" y="1320"/>
                  </a:cubicBezTo>
                  <a:cubicBezTo>
                    <a:pt x="429" y="1355"/>
                    <a:pt x="429" y="1412"/>
                    <a:pt x="394" y="1447"/>
                  </a:cubicBezTo>
                  <a:cubicBezTo>
                    <a:pt x="178" y="1663"/>
                    <a:pt x="178" y="1663"/>
                    <a:pt x="178" y="1663"/>
                  </a:cubicBezTo>
                  <a:cubicBezTo>
                    <a:pt x="143" y="1698"/>
                    <a:pt x="143" y="1755"/>
                    <a:pt x="178" y="1790"/>
                  </a:cubicBezTo>
                  <a:cubicBezTo>
                    <a:pt x="214" y="1826"/>
                    <a:pt x="271" y="1826"/>
                    <a:pt x="306" y="1790"/>
                  </a:cubicBezTo>
                  <a:cubicBezTo>
                    <a:pt x="497" y="1599"/>
                    <a:pt x="497" y="1599"/>
                    <a:pt x="497" y="1599"/>
                  </a:cubicBezTo>
                  <a:cubicBezTo>
                    <a:pt x="533" y="1564"/>
                    <a:pt x="590" y="1564"/>
                    <a:pt x="625" y="1599"/>
                  </a:cubicBezTo>
                  <a:cubicBezTo>
                    <a:pt x="660" y="1634"/>
                    <a:pt x="660" y="1691"/>
                    <a:pt x="625" y="1727"/>
                  </a:cubicBezTo>
                  <a:cubicBezTo>
                    <a:pt x="178" y="2173"/>
                    <a:pt x="178" y="2173"/>
                    <a:pt x="178" y="2173"/>
                  </a:cubicBezTo>
                  <a:cubicBezTo>
                    <a:pt x="143" y="2209"/>
                    <a:pt x="143" y="2266"/>
                    <a:pt x="178" y="2301"/>
                  </a:cubicBezTo>
                  <a:cubicBezTo>
                    <a:pt x="214" y="2336"/>
                    <a:pt x="271" y="2336"/>
                    <a:pt x="306" y="2301"/>
                  </a:cubicBezTo>
                  <a:cubicBezTo>
                    <a:pt x="673" y="1934"/>
                    <a:pt x="673" y="1934"/>
                    <a:pt x="673" y="1934"/>
                  </a:cubicBezTo>
                  <a:cubicBezTo>
                    <a:pt x="708" y="1899"/>
                    <a:pt x="765" y="1899"/>
                    <a:pt x="801" y="1934"/>
                  </a:cubicBezTo>
                  <a:cubicBezTo>
                    <a:pt x="836" y="1969"/>
                    <a:pt x="836" y="2026"/>
                    <a:pt x="801" y="2062"/>
                  </a:cubicBezTo>
                  <a:cubicBezTo>
                    <a:pt x="815" y="2047"/>
                    <a:pt x="815" y="2047"/>
                    <a:pt x="815" y="2047"/>
                  </a:cubicBezTo>
                  <a:cubicBezTo>
                    <a:pt x="779" y="2083"/>
                    <a:pt x="779" y="2140"/>
                    <a:pt x="815" y="2175"/>
                  </a:cubicBezTo>
                  <a:cubicBezTo>
                    <a:pt x="850" y="2210"/>
                    <a:pt x="907" y="2210"/>
                    <a:pt x="942" y="2175"/>
                  </a:cubicBezTo>
                  <a:cubicBezTo>
                    <a:pt x="968" y="2149"/>
                    <a:pt x="968" y="2149"/>
                    <a:pt x="968" y="2149"/>
                  </a:cubicBezTo>
                  <a:cubicBezTo>
                    <a:pt x="1003" y="2114"/>
                    <a:pt x="1060" y="2114"/>
                    <a:pt x="1096" y="2149"/>
                  </a:cubicBezTo>
                  <a:cubicBezTo>
                    <a:pt x="1131" y="2185"/>
                    <a:pt x="1131" y="2242"/>
                    <a:pt x="1096" y="2277"/>
                  </a:cubicBezTo>
                  <a:cubicBezTo>
                    <a:pt x="1104" y="2269"/>
                    <a:pt x="1104" y="2269"/>
                    <a:pt x="1104" y="2269"/>
                  </a:cubicBezTo>
                  <a:cubicBezTo>
                    <a:pt x="1068" y="2304"/>
                    <a:pt x="1068" y="2361"/>
                    <a:pt x="1104" y="2397"/>
                  </a:cubicBezTo>
                  <a:cubicBezTo>
                    <a:pt x="1139" y="2432"/>
                    <a:pt x="1196" y="2432"/>
                    <a:pt x="1231" y="2397"/>
                  </a:cubicBezTo>
                  <a:cubicBezTo>
                    <a:pt x="2412" y="1216"/>
                    <a:pt x="2412" y="1216"/>
                    <a:pt x="2412" y="1216"/>
                  </a:cubicBezTo>
                  <a:cubicBezTo>
                    <a:pt x="2447" y="1181"/>
                    <a:pt x="2447" y="1124"/>
                    <a:pt x="2412" y="1089"/>
                  </a:cubicBezTo>
                  <a:cubicBezTo>
                    <a:pt x="2377" y="1053"/>
                    <a:pt x="2319" y="1053"/>
                    <a:pt x="2284" y="1089"/>
                  </a:cubicBezTo>
                  <a:cubicBezTo>
                    <a:pt x="2252" y="1120"/>
                    <a:pt x="2252" y="1120"/>
                    <a:pt x="2252" y="1120"/>
                  </a:cubicBezTo>
                  <a:cubicBezTo>
                    <a:pt x="2217" y="1156"/>
                    <a:pt x="2160" y="1156"/>
                    <a:pt x="2125" y="1120"/>
                  </a:cubicBezTo>
                  <a:cubicBezTo>
                    <a:pt x="2089" y="1085"/>
                    <a:pt x="2089" y="1028"/>
                    <a:pt x="2125" y="993"/>
                  </a:cubicBezTo>
                  <a:cubicBezTo>
                    <a:pt x="2334" y="784"/>
                    <a:pt x="2334" y="784"/>
                    <a:pt x="2334" y="784"/>
                  </a:cubicBezTo>
                  <a:cubicBezTo>
                    <a:pt x="2369" y="748"/>
                    <a:pt x="2369" y="691"/>
                    <a:pt x="2334" y="656"/>
                  </a:cubicBezTo>
                  <a:cubicBezTo>
                    <a:pt x="2299" y="621"/>
                    <a:pt x="2241" y="621"/>
                    <a:pt x="2206" y="656"/>
                  </a:cubicBezTo>
                  <a:cubicBezTo>
                    <a:pt x="2196" y="666"/>
                    <a:pt x="2196" y="666"/>
                    <a:pt x="2196" y="666"/>
                  </a:cubicBezTo>
                  <a:cubicBezTo>
                    <a:pt x="2164" y="690"/>
                    <a:pt x="2137" y="684"/>
                    <a:pt x="2123" y="678"/>
                  </a:cubicBezTo>
                  <a:cubicBezTo>
                    <a:pt x="2105" y="670"/>
                    <a:pt x="2100" y="664"/>
                    <a:pt x="2088" y="653"/>
                  </a:cubicBezTo>
                  <a:cubicBezTo>
                    <a:pt x="2087" y="652"/>
                    <a:pt x="2086" y="651"/>
                    <a:pt x="2085" y="650"/>
                  </a:cubicBezTo>
                  <a:cubicBezTo>
                    <a:pt x="2049" y="615"/>
                    <a:pt x="1992" y="615"/>
                    <a:pt x="1957" y="650"/>
                  </a:cubicBezTo>
                  <a:lnTo>
                    <a:pt x="1670" y="937"/>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6"/>
            <p:cNvSpPr>
              <a:spLocks/>
            </p:cNvSpPr>
            <p:nvPr/>
          </p:nvSpPr>
          <p:spPr bwMode="auto">
            <a:xfrm>
              <a:off x="8165702" y="2195512"/>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p:cNvSpPr>
            <p:nvPr/>
          </p:nvSpPr>
          <p:spPr bwMode="auto">
            <a:xfrm>
              <a:off x="3878262" y="5394324"/>
              <a:ext cx="701675" cy="701675"/>
            </a:xfrm>
            <a:custGeom>
              <a:avLst/>
              <a:gdLst>
                <a:gd name="T0" fmla="*/ 8 w 336"/>
                <a:gd name="T1" fmla="*/ 280 h 336"/>
                <a:gd name="T2" fmla="*/ 36 w 336"/>
                <a:gd name="T3" fmla="*/ 279 h 336"/>
                <a:gd name="T4" fmla="*/ 61 w 336"/>
                <a:gd name="T5" fmla="*/ 279 h 336"/>
                <a:gd name="T6" fmla="*/ 61 w 336"/>
                <a:gd name="T7" fmla="*/ 254 h 336"/>
                <a:gd name="T8" fmla="*/ 62 w 336"/>
                <a:gd name="T9" fmla="*/ 225 h 336"/>
                <a:gd name="T10" fmla="*/ 91 w 336"/>
                <a:gd name="T11" fmla="*/ 224 h 336"/>
                <a:gd name="T12" fmla="*/ 115 w 336"/>
                <a:gd name="T13" fmla="*/ 224 h 336"/>
                <a:gd name="T14" fmla="*/ 115 w 336"/>
                <a:gd name="T15" fmla="*/ 200 h 336"/>
                <a:gd name="T16" fmla="*/ 117 w 336"/>
                <a:gd name="T17" fmla="*/ 171 h 336"/>
                <a:gd name="T18" fmla="*/ 145 w 336"/>
                <a:gd name="T19" fmla="*/ 170 h 336"/>
                <a:gd name="T20" fmla="*/ 170 w 336"/>
                <a:gd name="T21" fmla="*/ 170 h 336"/>
                <a:gd name="T22" fmla="*/ 170 w 336"/>
                <a:gd name="T23" fmla="*/ 145 h 336"/>
                <a:gd name="T24" fmla="*/ 171 w 336"/>
                <a:gd name="T25" fmla="*/ 117 h 336"/>
                <a:gd name="T26" fmla="*/ 199 w 336"/>
                <a:gd name="T27" fmla="*/ 116 h 336"/>
                <a:gd name="T28" fmla="*/ 224 w 336"/>
                <a:gd name="T29" fmla="*/ 115 h 336"/>
                <a:gd name="T30" fmla="*/ 224 w 336"/>
                <a:gd name="T31" fmla="*/ 91 h 336"/>
                <a:gd name="T32" fmla="*/ 225 w 336"/>
                <a:gd name="T33" fmla="*/ 62 h 336"/>
                <a:gd name="T34" fmla="*/ 254 w 336"/>
                <a:gd name="T35" fmla="*/ 61 h 336"/>
                <a:gd name="T36" fmla="*/ 278 w 336"/>
                <a:gd name="T37" fmla="*/ 61 h 336"/>
                <a:gd name="T38" fmla="*/ 279 w 336"/>
                <a:gd name="T39" fmla="*/ 36 h 336"/>
                <a:gd name="T40" fmla="*/ 280 w 336"/>
                <a:gd name="T41" fmla="*/ 8 h 336"/>
                <a:gd name="T42" fmla="*/ 308 w 336"/>
                <a:gd name="T43" fmla="*/ 7 h 336"/>
                <a:gd name="T44" fmla="*/ 333 w 336"/>
                <a:gd name="T45" fmla="*/ 7 h 336"/>
                <a:gd name="T46" fmla="*/ 336 w 336"/>
                <a:gd name="T47" fmla="*/ 10 h 336"/>
                <a:gd name="T48" fmla="*/ 307 w 336"/>
                <a:gd name="T49" fmla="*/ 11 h 336"/>
                <a:gd name="T50" fmla="*/ 282 w 336"/>
                <a:gd name="T51" fmla="*/ 11 h 336"/>
                <a:gd name="T52" fmla="*/ 282 w 336"/>
                <a:gd name="T53" fmla="*/ 35 h 336"/>
                <a:gd name="T54" fmla="*/ 281 w 336"/>
                <a:gd name="T55" fmla="*/ 64 h 336"/>
                <a:gd name="T56" fmla="*/ 253 w 336"/>
                <a:gd name="T57" fmla="*/ 65 h 336"/>
                <a:gd name="T58" fmla="*/ 228 w 336"/>
                <a:gd name="T59" fmla="*/ 65 h 336"/>
                <a:gd name="T60" fmla="*/ 228 w 336"/>
                <a:gd name="T61" fmla="*/ 90 h 336"/>
                <a:gd name="T62" fmla="*/ 227 w 336"/>
                <a:gd name="T63" fmla="*/ 118 h 336"/>
                <a:gd name="T64" fmla="*/ 198 w 336"/>
                <a:gd name="T65" fmla="*/ 119 h 336"/>
                <a:gd name="T66" fmla="*/ 174 w 336"/>
                <a:gd name="T67" fmla="*/ 119 h 336"/>
                <a:gd name="T68" fmla="*/ 174 w 336"/>
                <a:gd name="T69" fmla="*/ 144 h 336"/>
                <a:gd name="T70" fmla="*/ 173 w 336"/>
                <a:gd name="T71" fmla="*/ 173 h 336"/>
                <a:gd name="T72" fmla="*/ 144 w 336"/>
                <a:gd name="T73" fmla="*/ 174 h 336"/>
                <a:gd name="T74" fmla="*/ 119 w 336"/>
                <a:gd name="T75" fmla="*/ 174 h 336"/>
                <a:gd name="T76" fmla="*/ 119 w 336"/>
                <a:gd name="T77" fmla="*/ 198 h 336"/>
                <a:gd name="T78" fmla="*/ 118 w 336"/>
                <a:gd name="T79" fmla="*/ 227 h 336"/>
                <a:gd name="T80" fmla="*/ 90 w 336"/>
                <a:gd name="T81" fmla="*/ 228 h 336"/>
                <a:gd name="T82" fmla="*/ 65 w 336"/>
                <a:gd name="T83" fmla="*/ 228 h 336"/>
                <a:gd name="T84" fmla="*/ 65 w 336"/>
                <a:gd name="T85" fmla="*/ 253 h 336"/>
                <a:gd name="T86" fmla="*/ 64 w 336"/>
                <a:gd name="T87" fmla="*/ 281 h 336"/>
                <a:gd name="T88" fmla="*/ 35 w 336"/>
                <a:gd name="T89" fmla="*/ 282 h 336"/>
                <a:gd name="T90" fmla="*/ 11 w 336"/>
                <a:gd name="T91" fmla="*/ 283 h 336"/>
                <a:gd name="T92" fmla="*/ 10 w 336"/>
                <a:gd name="T93" fmla="*/ 307 h 336"/>
                <a:gd name="T94" fmla="*/ 9 w 336"/>
                <a:gd name="T95" fmla="*/ 336 h 336"/>
                <a:gd name="T96" fmla="*/ 7 w 336"/>
                <a:gd name="T97" fmla="*/ 333 h 336"/>
                <a:gd name="T98" fmla="*/ 7 w 336"/>
                <a:gd name="T99" fmla="*/ 308 h 336"/>
                <a:gd name="T100" fmla="*/ 8 w 336"/>
                <a:gd name="T101" fmla="*/ 28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6" h="336">
                  <a:moveTo>
                    <a:pt x="8" y="280"/>
                  </a:moveTo>
                  <a:cubicBezTo>
                    <a:pt x="15" y="272"/>
                    <a:pt x="26" y="275"/>
                    <a:pt x="36" y="279"/>
                  </a:cubicBezTo>
                  <a:cubicBezTo>
                    <a:pt x="46" y="282"/>
                    <a:pt x="55" y="285"/>
                    <a:pt x="61" y="279"/>
                  </a:cubicBezTo>
                  <a:cubicBezTo>
                    <a:pt x="67" y="273"/>
                    <a:pt x="64" y="264"/>
                    <a:pt x="61" y="254"/>
                  </a:cubicBezTo>
                  <a:cubicBezTo>
                    <a:pt x="58" y="244"/>
                    <a:pt x="54" y="233"/>
                    <a:pt x="62" y="225"/>
                  </a:cubicBezTo>
                  <a:cubicBezTo>
                    <a:pt x="70" y="218"/>
                    <a:pt x="80" y="221"/>
                    <a:pt x="91" y="224"/>
                  </a:cubicBezTo>
                  <a:cubicBezTo>
                    <a:pt x="100" y="227"/>
                    <a:pt x="109" y="230"/>
                    <a:pt x="115" y="224"/>
                  </a:cubicBezTo>
                  <a:cubicBezTo>
                    <a:pt x="121" y="218"/>
                    <a:pt x="118" y="209"/>
                    <a:pt x="115" y="200"/>
                  </a:cubicBezTo>
                  <a:cubicBezTo>
                    <a:pt x="112" y="189"/>
                    <a:pt x="109" y="179"/>
                    <a:pt x="117" y="171"/>
                  </a:cubicBezTo>
                  <a:cubicBezTo>
                    <a:pt x="124" y="163"/>
                    <a:pt x="135" y="167"/>
                    <a:pt x="145" y="170"/>
                  </a:cubicBezTo>
                  <a:cubicBezTo>
                    <a:pt x="155" y="173"/>
                    <a:pt x="164" y="176"/>
                    <a:pt x="170" y="170"/>
                  </a:cubicBezTo>
                  <a:cubicBezTo>
                    <a:pt x="176" y="164"/>
                    <a:pt x="173" y="155"/>
                    <a:pt x="170" y="145"/>
                  </a:cubicBezTo>
                  <a:cubicBezTo>
                    <a:pt x="167" y="135"/>
                    <a:pt x="163" y="124"/>
                    <a:pt x="171" y="117"/>
                  </a:cubicBezTo>
                  <a:cubicBezTo>
                    <a:pt x="179" y="109"/>
                    <a:pt x="189" y="112"/>
                    <a:pt x="199" y="116"/>
                  </a:cubicBezTo>
                  <a:cubicBezTo>
                    <a:pt x="209" y="119"/>
                    <a:pt x="218" y="121"/>
                    <a:pt x="224" y="115"/>
                  </a:cubicBezTo>
                  <a:cubicBezTo>
                    <a:pt x="230" y="110"/>
                    <a:pt x="227" y="100"/>
                    <a:pt x="224" y="91"/>
                  </a:cubicBezTo>
                  <a:cubicBezTo>
                    <a:pt x="221" y="81"/>
                    <a:pt x="218" y="70"/>
                    <a:pt x="225" y="62"/>
                  </a:cubicBezTo>
                  <a:cubicBezTo>
                    <a:pt x="233" y="55"/>
                    <a:pt x="244" y="58"/>
                    <a:pt x="254" y="61"/>
                  </a:cubicBezTo>
                  <a:cubicBezTo>
                    <a:pt x="263" y="64"/>
                    <a:pt x="273" y="67"/>
                    <a:pt x="278" y="61"/>
                  </a:cubicBezTo>
                  <a:cubicBezTo>
                    <a:pt x="284" y="55"/>
                    <a:pt x="282" y="46"/>
                    <a:pt x="279" y="36"/>
                  </a:cubicBezTo>
                  <a:cubicBezTo>
                    <a:pt x="275" y="26"/>
                    <a:pt x="272" y="15"/>
                    <a:pt x="280" y="8"/>
                  </a:cubicBezTo>
                  <a:cubicBezTo>
                    <a:pt x="287" y="0"/>
                    <a:pt x="298" y="4"/>
                    <a:pt x="308" y="7"/>
                  </a:cubicBezTo>
                  <a:cubicBezTo>
                    <a:pt x="318" y="10"/>
                    <a:pt x="327" y="13"/>
                    <a:pt x="333" y="7"/>
                  </a:cubicBezTo>
                  <a:cubicBezTo>
                    <a:pt x="336" y="10"/>
                    <a:pt x="336" y="10"/>
                    <a:pt x="336" y="10"/>
                  </a:cubicBezTo>
                  <a:cubicBezTo>
                    <a:pt x="328" y="17"/>
                    <a:pt x="317" y="14"/>
                    <a:pt x="307" y="11"/>
                  </a:cubicBezTo>
                  <a:cubicBezTo>
                    <a:pt x="297" y="8"/>
                    <a:pt x="288" y="5"/>
                    <a:pt x="282" y="11"/>
                  </a:cubicBezTo>
                  <a:cubicBezTo>
                    <a:pt x="276" y="17"/>
                    <a:pt x="279" y="26"/>
                    <a:pt x="282" y="35"/>
                  </a:cubicBezTo>
                  <a:cubicBezTo>
                    <a:pt x="286" y="46"/>
                    <a:pt x="289" y="56"/>
                    <a:pt x="281" y="64"/>
                  </a:cubicBezTo>
                  <a:cubicBezTo>
                    <a:pt x="274" y="72"/>
                    <a:pt x="263" y="68"/>
                    <a:pt x="253" y="65"/>
                  </a:cubicBezTo>
                  <a:cubicBezTo>
                    <a:pt x="243" y="62"/>
                    <a:pt x="234" y="59"/>
                    <a:pt x="228" y="65"/>
                  </a:cubicBezTo>
                  <a:cubicBezTo>
                    <a:pt x="222" y="71"/>
                    <a:pt x="225" y="80"/>
                    <a:pt x="228" y="90"/>
                  </a:cubicBezTo>
                  <a:cubicBezTo>
                    <a:pt x="231" y="100"/>
                    <a:pt x="235" y="111"/>
                    <a:pt x="227" y="118"/>
                  </a:cubicBezTo>
                  <a:cubicBezTo>
                    <a:pt x="219" y="126"/>
                    <a:pt x="209" y="123"/>
                    <a:pt x="198" y="119"/>
                  </a:cubicBezTo>
                  <a:cubicBezTo>
                    <a:pt x="189" y="116"/>
                    <a:pt x="180" y="113"/>
                    <a:pt x="174" y="119"/>
                  </a:cubicBezTo>
                  <a:cubicBezTo>
                    <a:pt x="168" y="125"/>
                    <a:pt x="171" y="134"/>
                    <a:pt x="174" y="144"/>
                  </a:cubicBezTo>
                  <a:cubicBezTo>
                    <a:pt x="177" y="154"/>
                    <a:pt x="180" y="165"/>
                    <a:pt x="173" y="173"/>
                  </a:cubicBezTo>
                  <a:cubicBezTo>
                    <a:pt x="165" y="180"/>
                    <a:pt x="154" y="177"/>
                    <a:pt x="144" y="174"/>
                  </a:cubicBezTo>
                  <a:cubicBezTo>
                    <a:pt x="134" y="171"/>
                    <a:pt x="125" y="168"/>
                    <a:pt x="119" y="174"/>
                  </a:cubicBezTo>
                  <a:cubicBezTo>
                    <a:pt x="113" y="180"/>
                    <a:pt x="116" y="189"/>
                    <a:pt x="119" y="198"/>
                  </a:cubicBezTo>
                  <a:cubicBezTo>
                    <a:pt x="122" y="209"/>
                    <a:pt x="126" y="219"/>
                    <a:pt x="118" y="227"/>
                  </a:cubicBezTo>
                  <a:cubicBezTo>
                    <a:pt x="111" y="235"/>
                    <a:pt x="100" y="231"/>
                    <a:pt x="90" y="228"/>
                  </a:cubicBezTo>
                  <a:cubicBezTo>
                    <a:pt x="80" y="225"/>
                    <a:pt x="71" y="222"/>
                    <a:pt x="65" y="228"/>
                  </a:cubicBezTo>
                  <a:cubicBezTo>
                    <a:pt x="59" y="234"/>
                    <a:pt x="62" y="243"/>
                    <a:pt x="65" y="253"/>
                  </a:cubicBezTo>
                  <a:cubicBezTo>
                    <a:pt x="68" y="263"/>
                    <a:pt x="71" y="274"/>
                    <a:pt x="64" y="281"/>
                  </a:cubicBezTo>
                  <a:cubicBezTo>
                    <a:pt x="56" y="289"/>
                    <a:pt x="45" y="286"/>
                    <a:pt x="35" y="282"/>
                  </a:cubicBezTo>
                  <a:cubicBezTo>
                    <a:pt x="26" y="279"/>
                    <a:pt x="17" y="277"/>
                    <a:pt x="11" y="283"/>
                  </a:cubicBezTo>
                  <a:cubicBezTo>
                    <a:pt x="5" y="288"/>
                    <a:pt x="7" y="298"/>
                    <a:pt x="10" y="307"/>
                  </a:cubicBezTo>
                  <a:cubicBezTo>
                    <a:pt x="14" y="317"/>
                    <a:pt x="17" y="328"/>
                    <a:pt x="9" y="336"/>
                  </a:cubicBezTo>
                  <a:cubicBezTo>
                    <a:pt x="7" y="333"/>
                    <a:pt x="7" y="333"/>
                    <a:pt x="7" y="333"/>
                  </a:cubicBezTo>
                  <a:cubicBezTo>
                    <a:pt x="13" y="327"/>
                    <a:pt x="10" y="318"/>
                    <a:pt x="7" y="308"/>
                  </a:cubicBezTo>
                  <a:cubicBezTo>
                    <a:pt x="3" y="298"/>
                    <a:pt x="0" y="287"/>
                    <a:pt x="8" y="28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6370637" y="1084263"/>
              <a:ext cx="1590675" cy="1590675"/>
            </a:xfrm>
            <a:custGeom>
              <a:avLst/>
              <a:gdLst>
                <a:gd name="T0" fmla="*/ 727 w 762"/>
                <a:gd name="T1" fmla="*/ 35 h 762"/>
                <a:gd name="T2" fmla="*/ 727 w 762"/>
                <a:gd name="T3" fmla="*/ 163 h 762"/>
                <a:gd name="T4" fmla="*/ 163 w 762"/>
                <a:gd name="T5" fmla="*/ 727 h 762"/>
                <a:gd name="T6" fmla="*/ 36 w 762"/>
                <a:gd name="T7" fmla="*/ 727 h 762"/>
                <a:gd name="T8" fmla="*/ 36 w 762"/>
                <a:gd name="T9" fmla="*/ 727 h 762"/>
                <a:gd name="T10" fmla="*/ 36 w 762"/>
                <a:gd name="T11" fmla="*/ 599 h 762"/>
                <a:gd name="T12" fmla="*/ 599 w 762"/>
                <a:gd name="T13" fmla="*/ 35 h 762"/>
                <a:gd name="T14" fmla="*/ 727 w 762"/>
                <a:gd name="T15" fmla="*/ 35 h 7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2" h="762">
                  <a:moveTo>
                    <a:pt x="727" y="35"/>
                  </a:moveTo>
                  <a:cubicBezTo>
                    <a:pt x="762" y="71"/>
                    <a:pt x="762" y="128"/>
                    <a:pt x="727" y="163"/>
                  </a:cubicBezTo>
                  <a:cubicBezTo>
                    <a:pt x="163" y="727"/>
                    <a:pt x="163" y="727"/>
                    <a:pt x="163" y="727"/>
                  </a:cubicBezTo>
                  <a:cubicBezTo>
                    <a:pt x="128" y="762"/>
                    <a:pt x="71" y="762"/>
                    <a:pt x="36" y="727"/>
                  </a:cubicBezTo>
                  <a:cubicBezTo>
                    <a:pt x="36" y="727"/>
                    <a:pt x="36" y="727"/>
                    <a:pt x="36" y="727"/>
                  </a:cubicBezTo>
                  <a:cubicBezTo>
                    <a:pt x="0" y="691"/>
                    <a:pt x="0" y="634"/>
                    <a:pt x="36" y="599"/>
                  </a:cubicBezTo>
                  <a:cubicBezTo>
                    <a:pt x="599" y="35"/>
                    <a:pt x="599" y="35"/>
                    <a:pt x="599" y="35"/>
                  </a:cubicBezTo>
                  <a:cubicBezTo>
                    <a:pt x="635" y="0"/>
                    <a:pt x="692" y="0"/>
                    <a:pt x="727"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8306592" y="1171575"/>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3743324" y="1357313"/>
              <a:ext cx="1344612" cy="1343025"/>
            </a:xfrm>
            <a:custGeom>
              <a:avLst/>
              <a:gdLst>
                <a:gd name="T0" fmla="*/ 609 w 644"/>
                <a:gd name="T1" fmla="*/ 35 h 643"/>
                <a:gd name="T2" fmla="*/ 609 w 644"/>
                <a:gd name="T3" fmla="*/ 163 h 643"/>
                <a:gd name="T4" fmla="*/ 163 w 644"/>
                <a:gd name="T5" fmla="*/ 608 h 643"/>
                <a:gd name="T6" fmla="*/ 36 w 644"/>
                <a:gd name="T7" fmla="*/ 608 h 643"/>
                <a:gd name="T8" fmla="*/ 36 w 644"/>
                <a:gd name="T9" fmla="*/ 608 h 643"/>
                <a:gd name="T10" fmla="*/ 36 w 644"/>
                <a:gd name="T11" fmla="*/ 481 h 643"/>
                <a:gd name="T12" fmla="*/ 481 w 644"/>
                <a:gd name="T13" fmla="*/ 35 h 643"/>
                <a:gd name="T14" fmla="*/ 609 w 644"/>
                <a:gd name="T15" fmla="*/ 35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4" h="643">
                  <a:moveTo>
                    <a:pt x="609" y="35"/>
                  </a:moveTo>
                  <a:cubicBezTo>
                    <a:pt x="644" y="70"/>
                    <a:pt x="644" y="127"/>
                    <a:pt x="609" y="163"/>
                  </a:cubicBezTo>
                  <a:cubicBezTo>
                    <a:pt x="163" y="608"/>
                    <a:pt x="163" y="608"/>
                    <a:pt x="163" y="608"/>
                  </a:cubicBezTo>
                  <a:cubicBezTo>
                    <a:pt x="128" y="643"/>
                    <a:pt x="71" y="643"/>
                    <a:pt x="36" y="608"/>
                  </a:cubicBezTo>
                  <a:cubicBezTo>
                    <a:pt x="36" y="608"/>
                    <a:pt x="36" y="608"/>
                    <a:pt x="36" y="608"/>
                  </a:cubicBezTo>
                  <a:cubicBezTo>
                    <a:pt x="0" y="573"/>
                    <a:pt x="0" y="516"/>
                    <a:pt x="36" y="481"/>
                  </a:cubicBezTo>
                  <a:cubicBezTo>
                    <a:pt x="481" y="35"/>
                    <a:pt x="481" y="35"/>
                    <a:pt x="481" y="35"/>
                  </a:cubicBezTo>
                  <a:cubicBezTo>
                    <a:pt x="516" y="0"/>
                    <a:pt x="573" y="0"/>
                    <a:pt x="609"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6724649" y="4189412"/>
              <a:ext cx="1344612" cy="1343025"/>
            </a:xfrm>
            <a:custGeom>
              <a:avLst/>
              <a:gdLst>
                <a:gd name="T0" fmla="*/ 609 w 644"/>
                <a:gd name="T1" fmla="*/ 35 h 643"/>
                <a:gd name="T2" fmla="*/ 609 w 644"/>
                <a:gd name="T3" fmla="*/ 163 h 643"/>
                <a:gd name="T4" fmla="*/ 163 w 644"/>
                <a:gd name="T5" fmla="*/ 608 h 643"/>
                <a:gd name="T6" fmla="*/ 35 w 644"/>
                <a:gd name="T7" fmla="*/ 608 h 643"/>
                <a:gd name="T8" fmla="*/ 35 w 644"/>
                <a:gd name="T9" fmla="*/ 608 h 643"/>
                <a:gd name="T10" fmla="*/ 35 w 644"/>
                <a:gd name="T11" fmla="*/ 480 h 643"/>
                <a:gd name="T12" fmla="*/ 481 w 644"/>
                <a:gd name="T13" fmla="*/ 35 h 643"/>
                <a:gd name="T14" fmla="*/ 609 w 644"/>
                <a:gd name="T15" fmla="*/ 35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4" h="643">
                  <a:moveTo>
                    <a:pt x="609" y="35"/>
                  </a:moveTo>
                  <a:cubicBezTo>
                    <a:pt x="644" y="70"/>
                    <a:pt x="644" y="127"/>
                    <a:pt x="609" y="163"/>
                  </a:cubicBezTo>
                  <a:cubicBezTo>
                    <a:pt x="163" y="608"/>
                    <a:pt x="163" y="608"/>
                    <a:pt x="163" y="608"/>
                  </a:cubicBezTo>
                  <a:cubicBezTo>
                    <a:pt x="128" y="643"/>
                    <a:pt x="71" y="643"/>
                    <a:pt x="35" y="608"/>
                  </a:cubicBezTo>
                  <a:cubicBezTo>
                    <a:pt x="35" y="608"/>
                    <a:pt x="35" y="608"/>
                    <a:pt x="35" y="608"/>
                  </a:cubicBezTo>
                  <a:cubicBezTo>
                    <a:pt x="0" y="573"/>
                    <a:pt x="0" y="516"/>
                    <a:pt x="35" y="480"/>
                  </a:cubicBezTo>
                  <a:cubicBezTo>
                    <a:pt x="481" y="35"/>
                    <a:pt x="481" y="35"/>
                    <a:pt x="481" y="35"/>
                  </a:cubicBezTo>
                  <a:cubicBezTo>
                    <a:pt x="516" y="0"/>
                    <a:pt x="573" y="0"/>
                    <a:pt x="609"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933698" y="3802585"/>
              <a:ext cx="430213" cy="430213"/>
            </a:xfrm>
            <a:custGeom>
              <a:avLst/>
              <a:gdLst>
                <a:gd name="T0" fmla="*/ 170 w 206"/>
                <a:gd name="T1" fmla="*/ 37 h 206"/>
                <a:gd name="T2" fmla="*/ 170 w 206"/>
                <a:gd name="T3" fmla="*/ 170 h 206"/>
                <a:gd name="T4" fmla="*/ 37 w 206"/>
                <a:gd name="T5" fmla="*/ 170 h 206"/>
                <a:gd name="T6" fmla="*/ 37 w 206"/>
                <a:gd name="T7" fmla="*/ 37 h 206"/>
                <a:gd name="T8" fmla="*/ 170 w 206"/>
                <a:gd name="T9" fmla="*/ 37 h 206"/>
              </a:gdLst>
              <a:ahLst/>
              <a:cxnLst>
                <a:cxn ang="0">
                  <a:pos x="T0" y="T1"/>
                </a:cxn>
                <a:cxn ang="0">
                  <a:pos x="T2" y="T3"/>
                </a:cxn>
                <a:cxn ang="0">
                  <a:pos x="T4" y="T5"/>
                </a:cxn>
                <a:cxn ang="0">
                  <a:pos x="T6" y="T7"/>
                </a:cxn>
                <a:cxn ang="0">
                  <a:pos x="T8" y="T9"/>
                </a:cxn>
              </a:cxnLst>
              <a:rect l="0" t="0" r="r" b="b"/>
              <a:pathLst>
                <a:path w="206" h="206">
                  <a:moveTo>
                    <a:pt x="170" y="37"/>
                  </a:moveTo>
                  <a:cubicBezTo>
                    <a:pt x="206" y="74"/>
                    <a:pt x="206" y="133"/>
                    <a:pt x="170" y="170"/>
                  </a:cubicBezTo>
                  <a:cubicBezTo>
                    <a:pt x="133" y="206"/>
                    <a:pt x="73" y="206"/>
                    <a:pt x="37" y="170"/>
                  </a:cubicBezTo>
                  <a:cubicBezTo>
                    <a:pt x="0" y="133"/>
                    <a:pt x="0" y="74"/>
                    <a:pt x="37" y="37"/>
                  </a:cubicBezTo>
                  <a:cubicBezTo>
                    <a:pt x="73" y="0"/>
                    <a:pt x="133" y="0"/>
                    <a:pt x="170"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noEditPoints="1"/>
            </p:cNvSpPr>
            <p:nvPr/>
          </p:nvSpPr>
          <p:spPr bwMode="auto">
            <a:xfrm>
              <a:off x="5180158" y="948820"/>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5"/>
            <p:cNvSpPr>
              <a:spLocks/>
            </p:cNvSpPr>
            <p:nvPr/>
          </p:nvSpPr>
          <p:spPr bwMode="auto">
            <a:xfrm>
              <a:off x="7873998" y="730250"/>
              <a:ext cx="430213" cy="430213"/>
            </a:xfrm>
            <a:custGeom>
              <a:avLst/>
              <a:gdLst>
                <a:gd name="T0" fmla="*/ 169 w 206"/>
                <a:gd name="T1" fmla="*/ 37 h 206"/>
                <a:gd name="T2" fmla="*/ 169 w 206"/>
                <a:gd name="T3" fmla="*/ 170 h 206"/>
                <a:gd name="T4" fmla="*/ 37 w 206"/>
                <a:gd name="T5" fmla="*/ 170 h 206"/>
                <a:gd name="T6" fmla="*/ 37 w 206"/>
                <a:gd name="T7" fmla="*/ 37 h 206"/>
                <a:gd name="T8" fmla="*/ 169 w 206"/>
                <a:gd name="T9" fmla="*/ 37 h 206"/>
              </a:gdLst>
              <a:ahLst/>
              <a:cxnLst>
                <a:cxn ang="0">
                  <a:pos x="T0" y="T1"/>
                </a:cxn>
                <a:cxn ang="0">
                  <a:pos x="T2" y="T3"/>
                </a:cxn>
                <a:cxn ang="0">
                  <a:pos x="T4" y="T5"/>
                </a:cxn>
                <a:cxn ang="0">
                  <a:pos x="T6" y="T7"/>
                </a:cxn>
                <a:cxn ang="0">
                  <a:pos x="T8" y="T9"/>
                </a:cxn>
              </a:cxnLst>
              <a:rect l="0" t="0" r="r" b="b"/>
              <a:pathLst>
                <a:path w="206" h="206">
                  <a:moveTo>
                    <a:pt x="169" y="37"/>
                  </a:moveTo>
                  <a:cubicBezTo>
                    <a:pt x="206" y="74"/>
                    <a:pt x="206" y="133"/>
                    <a:pt x="169" y="170"/>
                  </a:cubicBezTo>
                  <a:cubicBezTo>
                    <a:pt x="133" y="206"/>
                    <a:pt x="73" y="206"/>
                    <a:pt x="37" y="170"/>
                  </a:cubicBezTo>
                  <a:cubicBezTo>
                    <a:pt x="0" y="133"/>
                    <a:pt x="0" y="74"/>
                    <a:pt x="37" y="37"/>
                  </a:cubicBezTo>
                  <a:cubicBezTo>
                    <a:pt x="73" y="0"/>
                    <a:pt x="133" y="0"/>
                    <a:pt x="169"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6"/>
            <p:cNvSpPr>
              <a:spLocks/>
            </p:cNvSpPr>
            <p:nvPr/>
          </p:nvSpPr>
          <p:spPr bwMode="auto">
            <a:xfrm>
              <a:off x="6345237" y="5465761"/>
              <a:ext cx="430213" cy="430213"/>
            </a:xfrm>
            <a:custGeom>
              <a:avLst/>
              <a:gdLst>
                <a:gd name="T0" fmla="*/ 170 w 206"/>
                <a:gd name="T1" fmla="*/ 37 h 206"/>
                <a:gd name="T2" fmla="*/ 170 w 206"/>
                <a:gd name="T3" fmla="*/ 170 h 206"/>
                <a:gd name="T4" fmla="*/ 37 w 206"/>
                <a:gd name="T5" fmla="*/ 170 h 206"/>
                <a:gd name="T6" fmla="*/ 37 w 206"/>
                <a:gd name="T7" fmla="*/ 37 h 206"/>
                <a:gd name="T8" fmla="*/ 170 w 206"/>
                <a:gd name="T9" fmla="*/ 37 h 206"/>
              </a:gdLst>
              <a:ahLst/>
              <a:cxnLst>
                <a:cxn ang="0">
                  <a:pos x="T0" y="T1"/>
                </a:cxn>
                <a:cxn ang="0">
                  <a:pos x="T2" y="T3"/>
                </a:cxn>
                <a:cxn ang="0">
                  <a:pos x="T4" y="T5"/>
                </a:cxn>
                <a:cxn ang="0">
                  <a:pos x="T6" y="T7"/>
                </a:cxn>
                <a:cxn ang="0">
                  <a:pos x="T8" y="T9"/>
                </a:cxn>
              </a:cxnLst>
              <a:rect l="0" t="0" r="r" b="b"/>
              <a:pathLst>
                <a:path w="206" h="206">
                  <a:moveTo>
                    <a:pt x="170" y="37"/>
                  </a:moveTo>
                  <a:cubicBezTo>
                    <a:pt x="206" y="74"/>
                    <a:pt x="206" y="133"/>
                    <a:pt x="170" y="170"/>
                  </a:cubicBezTo>
                  <a:cubicBezTo>
                    <a:pt x="133" y="206"/>
                    <a:pt x="73" y="206"/>
                    <a:pt x="37" y="170"/>
                  </a:cubicBezTo>
                  <a:cubicBezTo>
                    <a:pt x="0" y="133"/>
                    <a:pt x="0" y="74"/>
                    <a:pt x="37" y="37"/>
                  </a:cubicBezTo>
                  <a:cubicBezTo>
                    <a:pt x="73" y="0"/>
                    <a:pt x="133" y="0"/>
                    <a:pt x="170"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3"/>
            <p:cNvSpPr>
              <a:spLocks noEditPoints="1"/>
            </p:cNvSpPr>
            <p:nvPr/>
          </p:nvSpPr>
          <p:spPr bwMode="auto">
            <a:xfrm>
              <a:off x="5051425" y="5585890"/>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9"/>
            <p:cNvSpPr>
              <a:spLocks/>
            </p:cNvSpPr>
            <p:nvPr/>
          </p:nvSpPr>
          <p:spPr bwMode="auto">
            <a:xfrm>
              <a:off x="8183994" y="3779475"/>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5"/>
            <p:cNvSpPr>
              <a:spLocks/>
            </p:cNvSpPr>
            <p:nvPr/>
          </p:nvSpPr>
          <p:spPr bwMode="auto">
            <a:xfrm>
              <a:off x="9134907" y="3349262"/>
              <a:ext cx="430213" cy="430213"/>
            </a:xfrm>
            <a:custGeom>
              <a:avLst/>
              <a:gdLst>
                <a:gd name="T0" fmla="*/ 169 w 206"/>
                <a:gd name="T1" fmla="*/ 37 h 206"/>
                <a:gd name="T2" fmla="*/ 169 w 206"/>
                <a:gd name="T3" fmla="*/ 170 h 206"/>
                <a:gd name="T4" fmla="*/ 37 w 206"/>
                <a:gd name="T5" fmla="*/ 170 h 206"/>
                <a:gd name="T6" fmla="*/ 37 w 206"/>
                <a:gd name="T7" fmla="*/ 37 h 206"/>
                <a:gd name="T8" fmla="*/ 169 w 206"/>
                <a:gd name="T9" fmla="*/ 37 h 206"/>
              </a:gdLst>
              <a:ahLst/>
              <a:cxnLst>
                <a:cxn ang="0">
                  <a:pos x="T0" y="T1"/>
                </a:cxn>
                <a:cxn ang="0">
                  <a:pos x="T2" y="T3"/>
                </a:cxn>
                <a:cxn ang="0">
                  <a:pos x="T4" y="T5"/>
                </a:cxn>
                <a:cxn ang="0">
                  <a:pos x="T6" y="T7"/>
                </a:cxn>
                <a:cxn ang="0">
                  <a:pos x="T8" y="T9"/>
                </a:cxn>
              </a:cxnLst>
              <a:rect l="0" t="0" r="r" b="b"/>
              <a:pathLst>
                <a:path w="206" h="206">
                  <a:moveTo>
                    <a:pt x="169" y="37"/>
                  </a:moveTo>
                  <a:cubicBezTo>
                    <a:pt x="206" y="74"/>
                    <a:pt x="206" y="133"/>
                    <a:pt x="169" y="170"/>
                  </a:cubicBezTo>
                  <a:cubicBezTo>
                    <a:pt x="133" y="206"/>
                    <a:pt x="73" y="206"/>
                    <a:pt x="37" y="170"/>
                  </a:cubicBezTo>
                  <a:cubicBezTo>
                    <a:pt x="0" y="133"/>
                    <a:pt x="0" y="74"/>
                    <a:pt x="37" y="37"/>
                  </a:cubicBezTo>
                  <a:cubicBezTo>
                    <a:pt x="73" y="0"/>
                    <a:pt x="133" y="0"/>
                    <a:pt x="169"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9"/>
            <p:cNvSpPr>
              <a:spLocks/>
            </p:cNvSpPr>
            <p:nvPr/>
          </p:nvSpPr>
          <p:spPr bwMode="auto">
            <a:xfrm>
              <a:off x="2764576" y="1879599"/>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3"/>
            <p:cNvSpPr>
              <a:spLocks noEditPoints="1"/>
            </p:cNvSpPr>
            <p:nvPr/>
          </p:nvSpPr>
          <p:spPr bwMode="auto">
            <a:xfrm>
              <a:off x="2432790" y="2824939"/>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6"/>
            <p:cNvSpPr>
              <a:spLocks/>
            </p:cNvSpPr>
            <p:nvPr/>
          </p:nvSpPr>
          <p:spPr bwMode="auto">
            <a:xfrm>
              <a:off x="7440141" y="4765674"/>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6"/>
            <p:cNvSpPr>
              <a:spLocks/>
            </p:cNvSpPr>
            <p:nvPr/>
          </p:nvSpPr>
          <p:spPr bwMode="auto">
            <a:xfrm>
              <a:off x="3756966" y="1084263"/>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xmlns="" val="1375884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Rectangle 2"/>
          <p:cNvSpPr/>
          <p:nvPr userDrawn="1"/>
        </p:nvSpPr>
        <p:spPr>
          <a:xfrm>
            <a:off x="415592" y="6400892"/>
            <a:ext cx="2520242" cy="230832"/>
          </a:xfrm>
          <a:prstGeom prst="rect">
            <a:avLst/>
          </a:prstGeom>
        </p:spPr>
        <p:txBody>
          <a:bodyPr wrap="none">
            <a:spAutoFit/>
          </a:bodyPr>
          <a:lstStyle/>
          <a:p>
            <a:r>
              <a:rPr lang="en-US" sz="900" b="0" i="0" dirty="0" smtClean="0">
                <a:solidFill>
                  <a:schemeClr val="tx1">
                    <a:lumMod val="65000"/>
                    <a:lumOff val="35000"/>
                  </a:schemeClr>
                </a:solidFill>
                <a:effectLst/>
                <a:latin typeface="+mn-lt"/>
              </a:rPr>
              <a:t>© 2018 </a:t>
            </a:r>
            <a:r>
              <a:rPr lang="en-US" sz="900" b="1" i="0" dirty="0" smtClean="0">
                <a:solidFill>
                  <a:schemeClr val="tx1">
                    <a:lumMod val="65000"/>
                    <a:lumOff val="35000"/>
                  </a:schemeClr>
                </a:solidFill>
                <a:effectLst/>
                <a:latin typeface="+mj-lt"/>
              </a:rPr>
              <a:t>Slidefabric.com</a:t>
            </a:r>
            <a:r>
              <a:rPr lang="en-US" sz="900" b="0" i="0" dirty="0" smtClean="0">
                <a:solidFill>
                  <a:schemeClr val="tx1">
                    <a:lumMod val="65000"/>
                    <a:lumOff val="35000"/>
                  </a:schemeClr>
                </a:solidFill>
                <a:effectLst/>
                <a:latin typeface="+mj-lt"/>
              </a:rPr>
              <a:t> All rights reserved.</a:t>
            </a:r>
            <a:endParaRPr lang="en-US" sz="900" b="0" i="0" dirty="0">
              <a:solidFill>
                <a:schemeClr val="tx1">
                  <a:lumMod val="65000"/>
                  <a:lumOff val="35000"/>
                </a:schemeClr>
              </a:solidFill>
              <a:latin typeface="+mj-lt"/>
            </a:endParaRPr>
          </a:p>
        </p:txBody>
      </p:sp>
      <p:sp>
        <p:nvSpPr>
          <p:cNvPr id="4" name="Rectangle 3"/>
          <p:cNvSpPr/>
          <p:nvPr userDrawn="1"/>
        </p:nvSpPr>
        <p:spPr>
          <a:xfrm>
            <a:off x="11039748" y="6377809"/>
            <a:ext cx="954107" cy="276999"/>
          </a:xfrm>
          <a:prstGeom prst="rect">
            <a:avLst/>
          </a:prstGeom>
        </p:spPr>
        <p:txBody>
          <a:bodyPr wrap="none">
            <a:spAutoFit/>
          </a:bodyPr>
          <a:lstStyle/>
          <a:p>
            <a:r>
              <a:rPr lang="en-US" sz="700" spc="600" dirty="0" smtClean="0">
                <a:latin typeface="+mj-lt"/>
              </a:rPr>
              <a:t>PAGE</a:t>
            </a:r>
            <a:fld id="{1FF971EA-3A6D-44E0-AE21-1C9457776B3F}" type="slidenum">
              <a:rPr lang="en-US" sz="1200" smtClean="0">
                <a:latin typeface="+mn-lt"/>
              </a:rPr>
              <a:pPr/>
              <a:t>‹#›</a:t>
            </a:fld>
            <a:endParaRPr lang="en-US" sz="1100" dirty="0">
              <a:latin typeface="+mn-lt"/>
            </a:endParaRPr>
          </a:p>
        </p:txBody>
      </p:sp>
      <p:grpSp>
        <p:nvGrpSpPr>
          <p:cNvPr id="5" name="Group 4"/>
          <p:cNvGrpSpPr/>
          <p:nvPr userDrawn="1"/>
        </p:nvGrpSpPr>
        <p:grpSpPr>
          <a:xfrm>
            <a:off x="7813397" y="-713781"/>
            <a:ext cx="4981868" cy="3747927"/>
            <a:chOff x="2432790" y="730250"/>
            <a:chExt cx="7132330" cy="5365749"/>
          </a:xfrm>
          <a:solidFill>
            <a:schemeClr val="bg1">
              <a:lumMod val="95000"/>
            </a:schemeClr>
          </a:solidFill>
        </p:grpSpPr>
        <p:sp>
          <p:nvSpPr>
            <p:cNvPr id="6" name="Freeform 5"/>
            <p:cNvSpPr>
              <a:spLocks/>
            </p:cNvSpPr>
            <p:nvPr/>
          </p:nvSpPr>
          <p:spPr bwMode="auto">
            <a:xfrm>
              <a:off x="3363912" y="800101"/>
              <a:ext cx="5110162" cy="5078412"/>
            </a:xfrm>
            <a:custGeom>
              <a:avLst/>
              <a:gdLst>
                <a:gd name="T0" fmla="*/ 1670 w 2447"/>
                <a:gd name="T1" fmla="*/ 937 h 2432"/>
                <a:gd name="T2" fmla="*/ 1589 w 2447"/>
                <a:gd name="T3" fmla="*/ 957 h 2432"/>
                <a:gd name="T4" fmla="*/ 1551 w 2447"/>
                <a:gd name="T5" fmla="*/ 930 h 2432"/>
                <a:gd name="T6" fmla="*/ 1550 w 2447"/>
                <a:gd name="T7" fmla="*/ 929 h 2432"/>
                <a:gd name="T8" fmla="*/ 1423 w 2447"/>
                <a:gd name="T9" fmla="*/ 929 h 2432"/>
                <a:gd name="T10" fmla="*/ 1311 w 2447"/>
                <a:gd name="T11" fmla="*/ 1041 h 2432"/>
                <a:gd name="T12" fmla="*/ 1183 w 2447"/>
                <a:gd name="T13" fmla="*/ 1041 h 2432"/>
                <a:gd name="T14" fmla="*/ 1183 w 2447"/>
                <a:gd name="T15" fmla="*/ 913 h 2432"/>
                <a:gd name="T16" fmla="*/ 1550 w 2447"/>
                <a:gd name="T17" fmla="*/ 546 h 2432"/>
                <a:gd name="T18" fmla="*/ 1555 w 2447"/>
                <a:gd name="T19" fmla="*/ 423 h 2432"/>
                <a:gd name="T20" fmla="*/ 1555 w 2447"/>
                <a:gd name="T21" fmla="*/ 423 h 2432"/>
                <a:gd name="T22" fmla="*/ 1523 w 2447"/>
                <a:gd name="T23" fmla="*/ 380 h 2432"/>
                <a:gd name="T24" fmla="*/ 1543 w 2447"/>
                <a:gd name="T25" fmla="*/ 299 h 2432"/>
                <a:gd name="T26" fmla="*/ 1678 w 2447"/>
                <a:gd name="T27" fmla="*/ 163 h 2432"/>
                <a:gd name="T28" fmla="*/ 1678 w 2447"/>
                <a:gd name="T29" fmla="*/ 36 h 2432"/>
                <a:gd name="T30" fmla="*/ 1550 w 2447"/>
                <a:gd name="T31" fmla="*/ 36 h 2432"/>
                <a:gd name="T32" fmla="*/ 1462 w 2447"/>
                <a:gd name="T33" fmla="*/ 124 h 2432"/>
                <a:gd name="T34" fmla="*/ 1381 w 2447"/>
                <a:gd name="T35" fmla="*/ 143 h 2432"/>
                <a:gd name="T36" fmla="*/ 1348 w 2447"/>
                <a:gd name="T37" fmla="*/ 121 h 2432"/>
                <a:gd name="T38" fmla="*/ 1343 w 2447"/>
                <a:gd name="T39" fmla="*/ 115 h 2432"/>
                <a:gd name="T40" fmla="*/ 1215 w 2447"/>
                <a:gd name="T41" fmla="*/ 115 h 2432"/>
                <a:gd name="T42" fmla="*/ 35 w 2447"/>
                <a:gd name="T43" fmla="*/ 1296 h 2432"/>
                <a:gd name="T44" fmla="*/ 35 w 2447"/>
                <a:gd name="T45" fmla="*/ 1424 h 2432"/>
                <a:gd name="T46" fmla="*/ 162 w 2447"/>
                <a:gd name="T47" fmla="*/ 1424 h 2432"/>
                <a:gd name="T48" fmla="*/ 266 w 2447"/>
                <a:gd name="T49" fmla="*/ 1320 h 2432"/>
                <a:gd name="T50" fmla="*/ 394 w 2447"/>
                <a:gd name="T51" fmla="*/ 1320 h 2432"/>
                <a:gd name="T52" fmla="*/ 394 w 2447"/>
                <a:gd name="T53" fmla="*/ 1447 h 2432"/>
                <a:gd name="T54" fmla="*/ 178 w 2447"/>
                <a:gd name="T55" fmla="*/ 1663 h 2432"/>
                <a:gd name="T56" fmla="*/ 178 w 2447"/>
                <a:gd name="T57" fmla="*/ 1790 h 2432"/>
                <a:gd name="T58" fmla="*/ 306 w 2447"/>
                <a:gd name="T59" fmla="*/ 1790 h 2432"/>
                <a:gd name="T60" fmla="*/ 497 w 2447"/>
                <a:gd name="T61" fmla="*/ 1599 h 2432"/>
                <a:gd name="T62" fmla="*/ 625 w 2447"/>
                <a:gd name="T63" fmla="*/ 1599 h 2432"/>
                <a:gd name="T64" fmla="*/ 625 w 2447"/>
                <a:gd name="T65" fmla="*/ 1727 h 2432"/>
                <a:gd name="T66" fmla="*/ 178 w 2447"/>
                <a:gd name="T67" fmla="*/ 2173 h 2432"/>
                <a:gd name="T68" fmla="*/ 178 w 2447"/>
                <a:gd name="T69" fmla="*/ 2301 h 2432"/>
                <a:gd name="T70" fmla="*/ 306 w 2447"/>
                <a:gd name="T71" fmla="*/ 2301 h 2432"/>
                <a:gd name="T72" fmla="*/ 673 w 2447"/>
                <a:gd name="T73" fmla="*/ 1934 h 2432"/>
                <a:gd name="T74" fmla="*/ 801 w 2447"/>
                <a:gd name="T75" fmla="*/ 1934 h 2432"/>
                <a:gd name="T76" fmla="*/ 801 w 2447"/>
                <a:gd name="T77" fmla="*/ 2062 h 2432"/>
                <a:gd name="T78" fmla="*/ 815 w 2447"/>
                <a:gd name="T79" fmla="*/ 2047 h 2432"/>
                <a:gd name="T80" fmla="*/ 815 w 2447"/>
                <a:gd name="T81" fmla="*/ 2175 h 2432"/>
                <a:gd name="T82" fmla="*/ 942 w 2447"/>
                <a:gd name="T83" fmla="*/ 2175 h 2432"/>
                <a:gd name="T84" fmla="*/ 968 w 2447"/>
                <a:gd name="T85" fmla="*/ 2149 h 2432"/>
                <a:gd name="T86" fmla="*/ 1096 w 2447"/>
                <a:gd name="T87" fmla="*/ 2149 h 2432"/>
                <a:gd name="T88" fmla="*/ 1096 w 2447"/>
                <a:gd name="T89" fmla="*/ 2277 h 2432"/>
                <a:gd name="T90" fmla="*/ 1104 w 2447"/>
                <a:gd name="T91" fmla="*/ 2269 h 2432"/>
                <a:gd name="T92" fmla="*/ 1104 w 2447"/>
                <a:gd name="T93" fmla="*/ 2397 h 2432"/>
                <a:gd name="T94" fmla="*/ 1231 w 2447"/>
                <a:gd name="T95" fmla="*/ 2397 h 2432"/>
                <a:gd name="T96" fmla="*/ 2412 w 2447"/>
                <a:gd name="T97" fmla="*/ 1216 h 2432"/>
                <a:gd name="T98" fmla="*/ 2412 w 2447"/>
                <a:gd name="T99" fmla="*/ 1089 h 2432"/>
                <a:gd name="T100" fmla="*/ 2284 w 2447"/>
                <a:gd name="T101" fmla="*/ 1089 h 2432"/>
                <a:gd name="T102" fmla="*/ 2252 w 2447"/>
                <a:gd name="T103" fmla="*/ 1120 h 2432"/>
                <a:gd name="T104" fmla="*/ 2125 w 2447"/>
                <a:gd name="T105" fmla="*/ 1120 h 2432"/>
                <a:gd name="T106" fmla="*/ 2125 w 2447"/>
                <a:gd name="T107" fmla="*/ 993 h 2432"/>
                <a:gd name="T108" fmla="*/ 2334 w 2447"/>
                <a:gd name="T109" fmla="*/ 784 h 2432"/>
                <a:gd name="T110" fmla="*/ 2334 w 2447"/>
                <a:gd name="T111" fmla="*/ 656 h 2432"/>
                <a:gd name="T112" fmla="*/ 2206 w 2447"/>
                <a:gd name="T113" fmla="*/ 656 h 2432"/>
                <a:gd name="T114" fmla="*/ 2196 w 2447"/>
                <a:gd name="T115" fmla="*/ 666 h 2432"/>
                <a:gd name="T116" fmla="*/ 2123 w 2447"/>
                <a:gd name="T117" fmla="*/ 678 h 2432"/>
                <a:gd name="T118" fmla="*/ 2088 w 2447"/>
                <a:gd name="T119" fmla="*/ 653 h 2432"/>
                <a:gd name="T120" fmla="*/ 2085 w 2447"/>
                <a:gd name="T121" fmla="*/ 650 h 2432"/>
                <a:gd name="T122" fmla="*/ 1957 w 2447"/>
                <a:gd name="T123" fmla="*/ 650 h 2432"/>
                <a:gd name="T124" fmla="*/ 1670 w 2447"/>
                <a:gd name="T125" fmla="*/ 937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7" h="2432">
                  <a:moveTo>
                    <a:pt x="1670" y="937"/>
                  </a:moveTo>
                  <a:cubicBezTo>
                    <a:pt x="1635" y="970"/>
                    <a:pt x="1604" y="963"/>
                    <a:pt x="1589" y="957"/>
                  </a:cubicBezTo>
                  <a:cubicBezTo>
                    <a:pt x="1569" y="948"/>
                    <a:pt x="1564" y="942"/>
                    <a:pt x="1551" y="930"/>
                  </a:cubicBezTo>
                  <a:cubicBezTo>
                    <a:pt x="1551" y="930"/>
                    <a:pt x="1551" y="929"/>
                    <a:pt x="1550" y="929"/>
                  </a:cubicBezTo>
                  <a:cubicBezTo>
                    <a:pt x="1515" y="894"/>
                    <a:pt x="1458" y="894"/>
                    <a:pt x="1423" y="929"/>
                  </a:cubicBezTo>
                  <a:cubicBezTo>
                    <a:pt x="1311" y="1041"/>
                    <a:pt x="1311" y="1041"/>
                    <a:pt x="1311" y="1041"/>
                  </a:cubicBezTo>
                  <a:cubicBezTo>
                    <a:pt x="1276" y="1076"/>
                    <a:pt x="1219" y="1076"/>
                    <a:pt x="1183" y="1041"/>
                  </a:cubicBezTo>
                  <a:cubicBezTo>
                    <a:pt x="1148" y="1005"/>
                    <a:pt x="1148" y="948"/>
                    <a:pt x="1183" y="913"/>
                  </a:cubicBezTo>
                  <a:cubicBezTo>
                    <a:pt x="1550" y="546"/>
                    <a:pt x="1550" y="546"/>
                    <a:pt x="1550" y="546"/>
                  </a:cubicBezTo>
                  <a:cubicBezTo>
                    <a:pt x="1584" y="512"/>
                    <a:pt x="1585" y="459"/>
                    <a:pt x="1555" y="423"/>
                  </a:cubicBezTo>
                  <a:cubicBezTo>
                    <a:pt x="1555" y="423"/>
                    <a:pt x="1555" y="423"/>
                    <a:pt x="1555" y="423"/>
                  </a:cubicBezTo>
                  <a:cubicBezTo>
                    <a:pt x="1539" y="406"/>
                    <a:pt x="1533" y="402"/>
                    <a:pt x="1523" y="380"/>
                  </a:cubicBezTo>
                  <a:cubicBezTo>
                    <a:pt x="1516" y="365"/>
                    <a:pt x="1510" y="334"/>
                    <a:pt x="1543" y="299"/>
                  </a:cubicBezTo>
                  <a:cubicBezTo>
                    <a:pt x="1678" y="163"/>
                    <a:pt x="1678" y="163"/>
                    <a:pt x="1678" y="163"/>
                  </a:cubicBezTo>
                  <a:cubicBezTo>
                    <a:pt x="1713" y="128"/>
                    <a:pt x="1713" y="71"/>
                    <a:pt x="1678" y="36"/>
                  </a:cubicBezTo>
                  <a:cubicBezTo>
                    <a:pt x="1643" y="0"/>
                    <a:pt x="1586" y="0"/>
                    <a:pt x="1550" y="36"/>
                  </a:cubicBezTo>
                  <a:cubicBezTo>
                    <a:pt x="1462" y="124"/>
                    <a:pt x="1462" y="124"/>
                    <a:pt x="1462" y="124"/>
                  </a:cubicBezTo>
                  <a:cubicBezTo>
                    <a:pt x="1427" y="156"/>
                    <a:pt x="1396" y="150"/>
                    <a:pt x="1381" y="143"/>
                  </a:cubicBezTo>
                  <a:cubicBezTo>
                    <a:pt x="1364" y="136"/>
                    <a:pt x="1358" y="130"/>
                    <a:pt x="1348" y="121"/>
                  </a:cubicBezTo>
                  <a:cubicBezTo>
                    <a:pt x="1346" y="119"/>
                    <a:pt x="1345" y="117"/>
                    <a:pt x="1343" y="115"/>
                  </a:cubicBezTo>
                  <a:cubicBezTo>
                    <a:pt x="1308" y="80"/>
                    <a:pt x="1251" y="80"/>
                    <a:pt x="1215" y="115"/>
                  </a:cubicBezTo>
                  <a:cubicBezTo>
                    <a:pt x="35" y="1296"/>
                    <a:pt x="35" y="1296"/>
                    <a:pt x="35" y="1296"/>
                  </a:cubicBezTo>
                  <a:cubicBezTo>
                    <a:pt x="0" y="1331"/>
                    <a:pt x="0" y="1388"/>
                    <a:pt x="35" y="1424"/>
                  </a:cubicBezTo>
                  <a:cubicBezTo>
                    <a:pt x="70" y="1459"/>
                    <a:pt x="127" y="1459"/>
                    <a:pt x="162" y="1424"/>
                  </a:cubicBezTo>
                  <a:cubicBezTo>
                    <a:pt x="266" y="1320"/>
                    <a:pt x="266" y="1320"/>
                    <a:pt x="266" y="1320"/>
                  </a:cubicBezTo>
                  <a:cubicBezTo>
                    <a:pt x="301" y="1285"/>
                    <a:pt x="359" y="1285"/>
                    <a:pt x="394" y="1320"/>
                  </a:cubicBezTo>
                  <a:cubicBezTo>
                    <a:pt x="429" y="1355"/>
                    <a:pt x="429" y="1412"/>
                    <a:pt x="394" y="1447"/>
                  </a:cubicBezTo>
                  <a:cubicBezTo>
                    <a:pt x="178" y="1663"/>
                    <a:pt x="178" y="1663"/>
                    <a:pt x="178" y="1663"/>
                  </a:cubicBezTo>
                  <a:cubicBezTo>
                    <a:pt x="143" y="1698"/>
                    <a:pt x="143" y="1755"/>
                    <a:pt x="178" y="1790"/>
                  </a:cubicBezTo>
                  <a:cubicBezTo>
                    <a:pt x="214" y="1826"/>
                    <a:pt x="271" y="1826"/>
                    <a:pt x="306" y="1790"/>
                  </a:cubicBezTo>
                  <a:cubicBezTo>
                    <a:pt x="497" y="1599"/>
                    <a:pt x="497" y="1599"/>
                    <a:pt x="497" y="1599"/>
                  </a:cubicBezTo>
                  <a:cubicBezTo>
                    <a:pt x="533" y="1564"/>
                    <a:pt x="590" y="1564"/>
                    <a:pt x="625" y="1599"/>
                  </a:cubicBezTo>
                  <a:cubicBezTo>
                    <a:pt x="660" y="1634"/>
                    <a:pt x="660" y="1691"/>
                    <a:pt x="625" y="1727"/>
                  </a:cubicBezTo>
                  <a:cubicBezTo>
                    <a:pt x="178" y="2173"/>
                    <a:pt x="178" y="2173"/>
                    <a:pt x="178" y="2173"/>
                  </a:cubicBezTo>
                  <a:cubicBezTo>
                    <a:pt x="143" y="2209"/>
                    <a:pt x="143" y="2266"/>
                    <a:pt x="178" y="2301"/>
                  </a:cubicBezTo>
                  <a:cubicBezTo>
                    <a:pt x="214" y="2336"/>
                    <a:pt x="271" y="2336"/>
                    <a:pt x="306" y="2301"/>
                  </a:cubicBezTo>
                  <a:cubicBezTo>
                    <a:pt x="673" y="1934"/>
                    <a:pt x="673" y="1934"/>
                    <a:pt x="673" y="1934"/>
                  </a:cubicBezTo>
                  <a:cubicBezTo>
                    <a:pt x="708" y="1899"/>
                    <a:pt x="765" y="1899"/>
                    <a:pt x="801" y="1934"/>
                  </a:cubicBezTo>
                  <a:cubicBezTo>
                    <a:pt x="836" y="1969"/>
                    <a:pt x="836" y="2026"/>
                    <a:pt x="801" y="2062"/>
                  </a:cubicBezTo>
                  <a:cubicBezTo>
                    <a:pt x="815" y="2047"/>
                    <a:pt x="815" y="2047"/>
                    <a:pt x="815" y="2047"/>
                  </a:cubicBezTo>
                  <a:cubicBezTo>
                    <a:pt x="779" y="2083"/>
                    <a:pt x="779" y="2140"/>
                    <a:pt x="815" y="2175"/>
                  </a:cubicBezTo>
                  <a:cubicBezTo>
                    <a:pt x="850" y="2210"/>
                    <a:pt x="907" y="2210"/>
                    <a:pt x="942" y="2175"/>
                  </a:cubicBezTo>
                  <a:cubicBezTo>
                    <a:pt x="968" y="2149"/>
                    <a:pt x="968" y="2149"/>
                    <a:pt x="968" y="2149"/>
                  </a:cubicBezTo>
                  <a:cubicBezTo>
                    <a:pt x="1003" y="2114"/>
                    <a:pt x="1060" y="2114"/>
                    <a:pt x="1096" y="2149"/>
                  </a:cubicBezTo>
                  <a:cubicBezTo>
                    <a:pt x="1131" y="2185"/>
                    <a:pt x="1131" y="2242"/>
                    <a:pt x="1096" y="2277"/>
                  </a:cubicBezTo>
                  <a:cubicBezTo>
                    <a:pt x="1104" y="2269"/>
                    <a:pt x="1104" y="2269"/>
                    <a:pt x="1104" y="2269"/>
                  </a:cubicBezTo>
                  <a:cubicBezTo>
                    <a:pt x="1068" y="2304"/>
                    <a:pt x="1068" y="2361"/>
                    <a:pt x="1104" y="2397"/>
                  </a:cubicBezTo>
                  <a:cubicBezTo>
                    <a:pt x="1139" y="2432"/>
                    <a:pt x="1196" y="2432"/>
                    <a:pt x="1231" y="2397"/>
                  </a:cubicBezTo>
                  <a:cubicBezTo>
                    <a:pt x="2412" y="1216"/>
                    <a:pt x="2412" y="1216"/>
                    <a:pt x="2412" y="1216"/>
                  </a:cubicBezTo>
                  <a:cubicBezTo>
                    <a:pt x="2447" y="1181"/>
                    <a:pt x="2447" y="1124"/>
                    <a:pt x="2412" y="1089"/>
                  </a:cubicBezTo>
                  <a:cubicBezTo>
                    <a:pt x="2377" y="1053"/>
                    <a:pt x="2319" y="1053"/>
                    <a:pt x="2284" y="1089"/>
                  </a:cubicBezTo>
                  <a:cubicBezTo>
                    <a:pt x="2252" y="1120"/>
                    <a:pt x="2252" y="1120"/>
                    <a:pt x="2252" y="1120"/>
                  </a:cubicBezTo>
                  <a:cubicBezTo>
                    <a:pt x="2217" y="1156"/>
                    <a:pt x="2160" y="1156"/>
                    <a:pt x="2125" y="1120"/>
                  </a:cubicBezTo>
                  <a:cubicBezTo>
                    <a:pt x="2089" y="1085"/>
                    <a:pt x="2089" y="1028"/>
                    <a:pt x="2125" y="993"/>
                  </a:cubicBezTo>
                  <a:cubicBezTo>
                    <a:pt x="2334" y="784"/>
                    <a:pt x="2334" y="784"/>
                    <a:pt x="2334" y="784"/>
                  </a:cubicBezTo>
                  <a:cubicBezTo>
                    <a:pt x="2369" y="748"/>
                    <a:pt x="2369" y="691"/>
                    <a:pt x="2334" y="656"/>
                  </a:cubicBezTo>
                  <a:cubicBezTo>
                    <a:pt x="2299" y="621"/>
                    <a:pt x="2241" y="621"/>
                    <a:pt x="2206" y="656"/>
                  </a:cubicBezTo>
                  <a:cubicBezTo>
                    <a:pt x="2196" y="666"/>
                    <a:pt x="2196" y="666"/>
                    <a:pt x="2196" y="666"/>
                  </a:cubicBezTo>
                  <a:cubicBezTo>
                    <a:pt x="2164" y="690"/>
                    <a:pt x="2137" y="684"/>
                    <a:pt x="2123" y="678"/>
                  </a:cubicBezTo>
                  <a:cubicBezTo>
                    <a:pt x="2105" y="670"/>
                    <a:pt x="2100" y="664"/>
                    <a:pt x="2088" y="653"/>
                  </a:cubicBezTo>
                  <a:cubicBezTo>
                    <a:pt x="2087" y="652"/>
                    <a:pt x="2086" y="651"/>
                    <a:pt x="2085" y="650"/>
                  </a:cubicBezTo>
                  <a:cubicBezTo>
                    <a:pt x="2049" y="615"/>
                    <a:pt x="1992" y="615"/>
                    <a:pt x="1957" y="650"/>
                  </a:cubicBezTo>
                  <a:lnTo>
                    <a:pt x="1670" y="937"/>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6"/>
            <p:cNvSpPr>
              <a:spLocks/>
            </p:cNvSpPr>
            <p:nvPr/>
          </p:nvSpPr>
          <p:spPr bwMode="auto">
            <a:xfrm>
              <a:off x="8165702" y="2195512"/>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p:cNvSpPr>
            <p:nvPr/>
          </p:nvSpPr>
          <p:spPr bwMode="auto">
            <a:xfrm>
              <a:off x="3878262" y="5394324"/>
              <a:ext cx="701675" cy="701675"/>
            </a:xfrm>
            <a:custGeom>
              <a:avLst/>
              <a:gdLst>
                <a:gd name="T0" fmla="*/ 8 w 336"/>
                <a:gd name="T1" fmla="*/ 280 h 336"/>
                <a:gd name="T2" fmla="*/ 36 w 336"/>
                <a:gd name="T3" fmla="*/ 279 h 336"/>
                <a:gd name="T4" fmla="*/ 61 w 336"/>
                <a:gd name="T5" fmla="*/ 279 h 336"/>
                <a:gd name="T6" fmla="*/ 61 w 336"/>
                <a:gd name="T7" fmla="*/ 254 h 336"/>
                <a:gd name="T8" fmla="*/ 62 w 336"/>
                <a:gd name="T9" fmla="*/ 225 h 336"/>
                <a:gd name="T10" fmla="*/ 91 w 336"/>
                <a:gd name="T11" fmla="*/ 224 h 336"/>
                <a:gd name="T12" fmla="*/ 115 w 336"/>
                <a:gd name="T13" fmla="*/ 224 h 336"/>
                <a:gd name="T14" fmla="*/ 115 w 336"/>
                <a:gd name="T15" fmla="*/ 200 h 336"/>
                <a:gd name="T16" fmla="*/ 117 w 336"/>
                <a:gd name="T17" fmla="*/ 171 h 336"/>
                <a:gd name="T18" fmla="*/ 145 w 336"/>
                <a:gd name="T19" fmla="*/ 170 h 336"/>
                <a:gd name="T20" fmla="*/ 170 w 336"/>
                <a:gd name="T21" fmla="*/ 170 h 336"/>
                <a:gd name="T22" fmla="*/ 170 w 336"/>
                <a:gd name="T23" fmla="*/ 145 h 336"/>
                <a:gd name="T24" fmla="*/ 171 w 336"/>
                <a:gd name="T25" fmla="*/ 117 h 336"/>
                <a:gd name="T26" fmla="*/ 199 w 336"/>
                <a:gd name="T27" fmla="*/ 116 h 336"/>
                <a:gd name="T28" fmla="*/ 224 w 336"/>
                <a:gd name="T29" fmla="*/ 115 h 336"/>
                <a:gd name="T30" fmla="*/ 224 w 336"/>
                <a:gd name="T31" fmla="*/ 91 h 336"/>
                <a:gd name="T32" fmla="*/ 225 w 336"/>
                <a:gd name="T33" fmla="*/ 62 h 336"/>
                <a:gd name="T34" fmla="*/ 254 w 336"/>
                <a:gd name="T35" fmla="*/ 61 h 336"/>
                <a:gd name="T36" fmla="*/ 278 w 336"/>
                <a:gd name="T37" fmla="*/ 61 h 336"/>
                <a:gd name="T38" fmla="*/ 279 w 336"/>
                <a:gd name="T39" fmla="*/ 36 h 336"/>
                <a:gd name="T40" fmla="*/ 280 w 336"/>
                <a:gd name="T41" fmla="*/ 8 h 336"/>
                <a:gd name="T42" fmla="*/ 308 w 336"/>
                <a:gd name="T43" fmla="*/ 7 h 336"/>
                <a:gd name="T44" fmla="*/ 333 w 336"/>
                <a:gd name="T45" fmla="*/ 7 h 336"/>
                <a:gd name="T46" fmla="*/ 336 w 336"/>
                <a:gd name="T47" fmla="*/ 10 h 336"/>
                <a:gd name="T48" fmla="*/ 307 w 336"/>
                <a:gd name="T49" fmla="*/ 11 h 336"/>
                <a:gd name="T50" fmla="*/ 282 w 336"/>
                <a:gd name="T51" fmla="*/ 11 h 336"/>
                <a:gd name="T52" fmla="*/ 282 w 336"/>
                <a:gd name="T53" fmla="*/ 35 h 336"/>
                <a:gd name="T54" fmla="*/ 281 w 336"/>
                <a:gd name="T55" fmla="*/ 64 h 336"/>
                <a:gd name="T56" fmla="*/ 253 w 336"/>
                <a:gd name="T57" fmla="*/ 65 h 336"/>
                <a:gd name="T58" fmla="*/ 228 w 336"/>
                <a:gd name="T59" fmla="*/ 65 h 336"/>
                <a:gd name="T60" fmla="*/ 228 w 336"/>
                <a:gd name="T61" fmla="*/ 90 h 336"/>
                <a:gd name="T62" fmla="*/ 227 w 336"/>
                <a:gd name="T63" fmla="*/ 118 h 336"/>
                <a:gd name="T64" fmla="*/ 198 w 336"/>
                <a:gd name="T65" fmla="*/ 119 h 336"/>
                <a:gd name="T66" fmla="*/ 174 w 336"/>
                <a:gd name="T67" fmla="*/ 119 h 336"/>
                <a:gd name="T68" fmla="*/ 174 w 336"/>
                <a:gd name="T69" fmla="*/ 144 h 336"/>
                <a:gd name="T70" fmla="*/ 173 w 336"/>
                <a:gd name="T71" fmla="*/ 173 h 336"/>
                <a:gd name="T72" fmla="*/ 144 w 336"/>
                <a:gd name="T73" fmla="*/ 174 h 336"/>
                <a:gd name="T74" fmla="*/ 119 w 336"/>
                <a:gd name="T75" fmla="*/ 174 h 336"/>
                <a:gd name="T76" fmla="*/ 119 w 336"/>
                <a:gd name="T77" fmla="*/ 198 h 336"/>
                <a:gd name="T78" fmla="*/ 118 w 336"/>
                <a:gd name="T79" fmla="*/ 227 h 336"/>
                <a:gd name="T80" fmla="*/ 90 w 336"/>
                <a:gd name="T81" fmla="*/ 228 h 336"/>
                <a:gd name="T82" fmla="*/ 65 w 336"/>
                <a:gd name="T83" fmla="*/ 228 h 336"/>
                <a:gd name="T84" fmla="*/ 65 w 336"/>
                <a:gd name="T85" fmla="*/ 253 h 336"/>
                <a:gd name="T86" fmla="*/ 64 w 336"/>
                <a:gd name="T87" fmla="*/ 281 h 336"/>
                <a:gd name="T88" fmla="*/ 35 w 336"/>
                <a:gd name="T89" fmla="*/ 282 h 336"/>
                <a:gd name="T90" fmla="*/ 11 w 336"/>
                <a:gd name="T91" fmla="*/ 283 h 336"/>
                <a:gd name="T92" fmla="*/ 10 w 336"/>
                <a:gd name="T93" fmla="*/ 307 h 336"/>
                <a:gd name="T94" fmla="*/ 9 w 336"/>
                <a:gd name="T95" fmla="*/ 336 h 336"/>
                <a:gd name="T96" fmla="*/ 7 w 336"/>
                <a:gd name="T97" fmla="*/ 333 h 336"/>
                <a:gd name="T98" fmla="*/ 7 w 336"/>
                <a:gd name="T99" fmla="*/ 308 h 336"/>
                <a:gd name="T100" fmla="*/ 8 w 336"/>
                <a:gd name="T101" fmla="*/ 28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6" h="336">
                  <a:moveTo>
                    <a:pt x="8" y="280"/>
                  </a:moveTo>
                  <a:cubicBezTo>
                    <a:pt x="15" y="272"/>
                    <a:pt x="26" y="275"/>
                    <a:pt x="36" y="279"/>
                  </a:cubicBezTo>
                  <a:cubicBezTo>
                    <a:pt x="46" y="282"/>
                    <a:pt x="55" y="285"/>
                    <a:pt x="61" y="279"/>
                  </a:cubicBezTo>
                  <a:cubicBezTo>
                    <a:pt x="67" y="273"/>
                    <a:pt x="64" y="264"/>
                    <a:pt x="61" y="254"/>
                  </a:cubicBezTo>
                  <a:cubicBezTo>
                    <a:pt x="58" y="244"/>
                    <a:pt x="54" y="233"/>
                    <a:pt x="62" y="225"/>
                  </a:cubicBezTo>
                  <a:cubicBezTo>
                    <a:pt x="70" y="218"/>
                    <a:pt x="80" y="221"/>
                    <a:pt x="91" y="224"/>
                  </a:cubicBezTo>
                  <a:cubicBezTo>
                    <a:pt x="100" y="227"/>
                    <a:pt x="109" y="230"/>
                    <a:pt x="115" y="224"/>
                  </a:cubicBezTo>
                  <a:cubicBezTo>
                    <a:pt x="121" y="218"/>
                    <a:pt x="118" y="209"/>
                    <a:pt x="115" y="200"/>
                  </a:cubicBezTo>
                  <a:cubicBezTo>
                    <a:pt x="112" y="189"/>
                    <a:pt x="109" y="179"/>
                    <a:pt x="117" y="171"/>
                  </a:cubicBezTo>
                  <a:cubicBezTo>
                    <a:pt x="124" y="163"/>
                    <a:pt x="135" y="167"/>
                    <a:pt x="145" y="170"/>
                  </a:cubicBezTo>
                  <a:cubicBezTo>
                    <a:pt x="155" y="173"/>
                    <a:pt x="164" y="176"/>
                    <a:pt x="170" y="170"/>
                  </a:cubicBezTo>
                  <a:cubicBezTo>
                    <a:pt x="176" y="164"/>
                    <a:pt x="173" y="155"/>
                    <a:pt x="170" y="145"/>
                  </a:cubicBezTo>
                  <a:cubicBezTo>
                    <a:pt x="167" y="135"/>
                    <a:pt x="163" y="124"/>
                    <a:pt x="171" y="117"/>
                  </a:cubicBezTo>
                  <a:cubicBezTo>
                    <a:pt x="179" y="109"/>
                    <a:pt x="189" y="112"/>
                    <a:pt x="199" y="116"/>
                  </a:cubicBezTo>
                  <a:cubicBezTo>
                    <a:pt x="209" y="119"/>
                    <a:pt x="218" y="121"/>
                    <a:pt x="224" y="115"/>
                  </a:cubicBezTo>
                  <a:cubicBezTo>
                    <a:pt x="230" y="110"/>
                    <a:pt x="227" y="100"/>
                    <a:pt x="224" y="91"/>
                  </a:cubicBezTo>
                  <a:cubicBezTo>
                    <a:pt x="221" y="81"/>
                    <a:pt x="218" y="70"/>
                    <a:pt x="225" y="62"/>
                  </a:cubicBezTo>
                  <a:cubicBezTo>
                    <a:pt x="233" y="55"/>
                    <a:pt x="244" y="58"/>
                    <a:pt x="254" y="61"/>
                  </a:cubicBezTo>
                  <a:cubicBezTo>
                    <a:pt x="263" y="64"/>
                    <a:pt x="273" y="67"/>
                    <a:pt x="278" y="61"/>
                  </a:cubicBezTo>
                  <a:cubicBezTo>
                    <a:pt x="284" y="55"/>
                    <a:pt x="282" y="46"/>
                    <a:pt x="279" y="36"/>
                  </a:cubicBezTo>
                  <a:cubicBezTo>
                    <a:pt x="275" y="26"/>
                    <a:pt x="272" y="15"/>
                    <a:pt x="280" y="8"/>
                  </a:cubicBezTo>
                  <a:cubicBezTo>
                    <a:pt x="287" y="0"/>
                    <a:pt x="298" y="4"/>
                    <a:pt x="308" y="7"/>
                  </a:cubicBezTo>
                  <a:cubicBezTo>
                    <a:pt x="318" y="10"/>
                    <a:pt x="327" y="13"/>
                    <a:pt x="333" y="7"/>
                  </a:cubicBezTo>
                  <a:cubicBezTo>
                    <a:pt x="336" y="10"/>
                    <a:pt x="336" y="10"/>
                    <a:pt x="336" y="10"/>
                  </a:cubicBezTo>
                  <a:cubicBezTo>
                    <a:pt x="328" y="17"/>
                    <a:pt x="317" y="14"/>
                    <a:pt x="307" y="11"/>
                  </a:cubicBezTo>
                  <a:cubicBezTo>
                    <a:pt x="297" y="8"/>
                    <a:pt x="288" y="5"/>
                    <a:pt x="282" y="11"/>
                  </a:cubicBezTo>
                  <a:cubicBezTo>
                    <a:pt x="276" y="17"/>
                    <a:pt x="279" y="26"/>
                    <a:pt x="282" y="35"/>
                  </a:cubicBezTo>
                  <a:cubicBezTo>
                    <a:pt x="286" y="46"/>
                    <a:pt x="289" y="56"/>
                    <a:pt x="281" y="64"/>
                  </a:cubicBezTo>
                  <a:cubicBezTo>
                    <a:pt x="274" y="72"/>
                    <a:pt x="263" y="68"/>
                    <a:pt x="253" y="65"/>
                  </a:cubicBezTo>
                  <a:cubicBezTo>
                    <a:pt x="243" y="62"/>
                    <a:pt x="234" y="59"/>
                    <a:pt x="228" y="65"/>
                  </a:cubicBezTo>
                  <a:cubicBezTo>
                    <a:pt x="222" y="71"/>
                    <a:pt x="225" y="80"/>
                    <a:pt x="228" y="90"/>
                  </a:cubicBezTo>
                  <a:cubicBezTo>
                    <a:pt x="231" y="100"/>
                    <a:pt x="235" y="111"/>
                    <a:pt x="227" y="118"/>
                  </a:cubicBezTo>
                  <a:cubicBezTo>
                    <a:pt x="219" y="126"/>
                    <a:pt x="209" y="123"/>
                    <a:pt x="198" y="119"/>
                  </a:cubicBezTo>
                  <a:cubicBezTo>
                    <a:pt x="189" y="116"/>
                    <a:pt x="180" y="113"/>
                    <a:pt x="174" y="119"/>
                  </a:cubicBezTo>
                  <a:cubicBezTo>
                    <a:pt x="168" y="125"/>
                    <a:pt x="171" y="134"/>
                    <a:pt x="174" y="144"/>
                  </a:cubicBezTo>
                  <a:cubicBezTo>
                    <a:pt x="177" y="154"/>
                    <a:pt x="180" y="165"/>
                    <a:pt x="173" y="173"/>
                  </a:cubicBezTo>
                  <a:cubicBezTo>
                    <a:pt x="165" y="180"/>
                    <a:pt x="154" y="177"/>
                    <a:pt x="144" y="174"/>
                  </a:cubicBezTo>
                  <a:cubicBezTo>
                    <a:pt x="134" y="171"/>
                    <a:pt x="125" y="168"/>
                    <a:pt x="119" y="174"/>
                  </a:cubicBezTo>
                  <a:cubicBezTo>
                    <a:pt x="113" y="180"/>
                    <a:pt x="116" y="189"/>
                    <a:pt x="119" y="198"/>
                  </a:cubicBezTo>
                  <a:cubicBezTo>
                    <a:pt x="122" y="209"/>
                    <a:pt x="126" y="219"/>
                    <a:pt x="118" y="227"/>
                  </a:cubicBezTo>
                  <a:cubicBezTo>
                    <a:pt x="111" y="235"/>
                    <a:pt x="100" y="231"/>
                    <a:pt x="90" y="228"/>
                  </a:cubicBezTo>
                  <a:cubicBezTo>
                    <a:pt x="80" y="225"/>
                    <a:pt x="71" y="222"/>
                    <a:pt x="65" y="228"/>
                  </a:cubicBezTo>
                  <a:cubicBezTo>
                    <a:pt x="59" y="234"/>
                    <a:pt x="62" y="243"/>
                    <a:pt x="65" y="253"/>
                  </a:cubicBezTo>
                  <a:cubicBezTo>
                    <a:pt x="68" y="263"/>
                    <a:pt x="71" y="274"/>
                    <a:pt x="64" y="281"/>
                  </a:cubicBezTo>
                  <a:cubicBezTo>
                    <a:pt x="56" y="289"/>
                    <a:pt x="45" y="286"/>
                    <a:pt x="35" y="282"/>
                  </a:cubicBezTo>
                  <a:cubicBezTo>
                    <a:pt x="26" y="279"/>
                    <a:pt x="17" y="277"/>
                    <a:pt x="11" y="283"/>
                  </a:cubicBezTo>
                  <a:cubicBezTo>
                    <a:pt x="5" y="288"/>
                    <a:pt x="7" y="298"/>
                    <a:pt x="10" y="307"/>
                  </a:cubicBezTo>
                  <a:cubicBezTo>
                    <a:pt x="14" y="317"/>
                    <a:pt x="17" y="328"/>
                    <a:pt x="9" y="336"/>
                  </a:cubicBezTo>
                  <a:cubicBezTo>
                    <a:pt x="7" y="333"/>
                    <a:pt x="7" y="333"/>
                    <a:pt x="7" y="333"/>
                  </a:cubicBezTo>
                  <a:cubicBezTo>
                    <a:pt x="13" y="327"/>
                    <a:pt x="10" y="318"/>
                    <a:pt x="7" y="308"/>
                  </a:cubicBezTo>
                  <a:cubicBezTo>
                    <a:pt x="3" y="298"/>
                    <a:pt x="0" y="287"/>
                    <a:pt x="8" y="28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6370637" y="1084263"/>
              <a:ext cx="1590675" cy="1590675"/>
            </a:xfrm>
            <a:custGeom>
              <a:avLst/>
              <a:gdLst>
                <a:gd name="T0" fmla="*/ 727 w 762"/>
                <a:gd name="T1" fmla="*/ 35 h 762"/>
                <a:gd name="T2" fmla="*/ 727 w 762"/>
                <a:gd name="T3" fmla="*/ 163 h 762"/>
                <a:gd name="T4" fmla="*/ 163 w 762"/>
                <a:gd name="T5" fmla="*/ 727 h 762"/>
                <a:gd name="T6" fmla="*/ 36 w 762"/>
                <a:gd name="T7" fmla="*/ 727 h 762"/>
                <a:gd name="T8" fmla="*/ 36 w 762"/>
                <a:gd name="T9" fmla="*/ 727 h 762"/>
                <a:gd name="T10" fmla="*/ 36 w 762"/>
                <a:gd name="T11" fmla="*/ 599 h 762"/>
                <a:gd name="T12" fmla="*/ 599 w 762"/>
                <a:gd name="T13" fmla="*/ 35 h 762"/>
                <a:gd name="T14" fmla="*/ 727 w 762"/>
                <a:gd name="T15" fmla="*/ 35 h 7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2" h="762">
                  <a:moveTo>
                    <a:pt x="727" y="35"/>
                  </a:moveTo>
                  <a:cubicBezTo>
                    <a:pt x="762" y="71"/>
                    <a:pt x="762" y="128"/>
                    <a:pt x="727" y="163"/>
                  </a:cubicBezTo>
                  <a:cubicBezTo>
                    <a:pt x="163" y="727"/>
                    <a:pt x="163" y="727"/>
                    <a:pt x="163" y="727"/>
                  </a:cubicBezTo>
                  <a:cubicBezTo>
                    <a:pt x="128" y="762"/>
                    <a:pt x="71" y="762"/>
                    <a:pt x="36" y="727"/>
                  </a:cubicBezTo>
                  <a:cubicBezTo>
                    <a:pt x="36" y="727"/>
                    <a:pt x="36" y="727"/>
                    <a:pt x="36" y="727"/>
                  </a:cubicBezTo>
                  <a:cubicBezTo>
                    <a:pt x="0" y="691"/>
                    <a:pt x="0" y="634"/>
                    <a:pt x="36" y="599"/>
                  </a:cubicBezTo>
                  <a:cubicBezTo>
                    <a:pt x="599" y="35"/>
                    <a:pt x="599" y="35"/>
                    <a:pt x="599" y="35"/>
                  </a:cubicBezTo>
                  <a:cubicBezTo>
                    <a:pt x="635" y="0"/>
                    <a:pt x="692" y="0"/>
                    <a:pt x="727"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8306592" y="1171575"/>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3743324" y="1357313"/>
              <a:ext cx="1344612" cy="1343025"/>
            </a:xfrm>
            <a:custGeom>
              <a:avLst/>
              <a:gdLst>
                <a:gd name="T0" fmla="*/ 609 w 644"/>
                <a:gd name="T1" fmla="*/ 35 h 643"/>
                <a:gd name="T2" fmla="*/ 609 w 644"/>
                <a:gd name="T3" fmla="*/ 163 h 643"/>
                <a:gd name="T4" fmla="*/ 163 w 644"/>
                <a:gd name="T5" fmla="*/ 608 h 643"/>
                <a:gd name="T6" fmla="*/ 36 w 644"/>
                <a:gd name="T7" fmla="*/ 608 h 643"/>
                <a:gd name="T8" fmla="*/ 36 w 644"/>
                <a:gd name="T9" fmla="*/ 608 h 643"/>
                <a:gd name="T10" fmla="*/ 36 w 644"/>
                <a:gd name="T11" fmla="*/ 481 h 643"/>
                <a:gd name="T12" fmla="*/ 481 w 644"/>
                <a:gd name="T13" fmla="*/ 35 h 643"/>
                <a:gd name="T14" fmla="*/ 609 w 644"/>
                <a:gd name="T15" fmla="*/ 35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4" h="643">
                  <a:moveTo>
                    <a:pt x="609" y="35"/>
                  </a:moveTo>
                  <a:cubicBezTo>
                    <a:pt x="644" y="70"/>
                    <a:pt x="644" y="127"/>
                    <a:pt x="609" y="163"/>
                  </a:cubicBezTo>
                  <a:cubicBezTo>
                    <a:pt x="163" y="608"/>
                    <a:pt x="163" y="608"/>
                    <a:pt x="163" y="608"/>
                  </a:cubicBezTo>
                  <a:cubicBezTo>
                    <a:pt x="128" y="643"/>
                    <a:pt x="71" y="643"/>
                    <a:pt x="36" y="608"/>
                  </a:cubicBezTo>
                  <a:cubicBezTo>
                    <a:pt x="36" y="608"/>
                    <a:pt x="36" y="608"/>
                    <a:pt x="36" y="608"/>
                  </a:cubicBezTo>
                  <a:cubicBezTo>
                    <a:pt x="0" y="573"/>
                    <a:pt x="0" y="516"/>
                    <a:pt x="36" y="481"/>
                  </a:cubicBezTo>
                  <a:cubicBezTo>
                    <a:pt x="481" y="35"/>
                    <a:pt x="481" y="35"/>
                    <a:pt x="481" y="35"/>
                  </a:cubicBezTo>
                  <a:cubicBezTo>
                    <a:pt x="516" y="0"/>
                    <a:pt x="573" y="0"/>
                    <a:pt x="609"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6724649" y="4189412"/>
              <a:ext cx="1344612" cy="1343025"/>
            </a:xfrm>
            <a:custGeom>
              <a:avLst/>
              <a:gdLst>
                <a:gd name="T0" fmla="*/ 609 w 644"/>
                <a:gd name="T1" fmla="*/ 35 h 643"/>
                <a:gd name="T2" fmla="*/ 609 w 644"/>
                <a:gd name="T3" fmla="*/ 163 h 643"/>
                <a:gd name="T4" fmla="*/ 163 w 644"/>
                <a:gd name="T5" fmla="*/ 608 h 643"/>
                <a:gd name="T6" fmla="*/ 35 w 644"/>
                <a:gd name="T7" fmla="*/ 608 h 643"/>
                <a:gd name="T8" fmla="*/ 35 w 644"/>
                <a:gd name="T9" fmla="*/ 608 h 643"/>
                <a:gd name="T10" fmla="*/ 35 w 644"/>
                <a:gd name="T11" fmla="*/ 480 h 643"/>
                <a:gd name="T12" fmla="*/ 481 w 644"/>
                <a:gd name="T13" fmla="*/ 35 h 643"/>
                <a:gd name="T14" fmla="*/ 609 w 644"/>
                <a:gd name="T15" fmla="*/ 35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4" h="643">
                  <a:moveTo>
                    <a:pt x="609" y="35"/>
                  </a:moveTo>
                  <a:cubicBezTo>
                    <a:pt x="644" y="70"/>
                    <a:pt x="644" y="127"/>
                    <a:pt x="609" y="163"/>
                  </a:cubicBezTo>
                  <a:cubicBezTo>
                    <a:pt x="163" y="608"/>
                    <a:pt x="163" y="608"/>
                    <a:pt x="163" y="608"/>
                  </a:cubicBezTo>
                  <a:cubicBezTo>
                    <a:pt x="128" y="643"/>
                    <a:pt x="71" y="643"/>
                    <a:pt x="35" y="608"/>
                  </a:cubicBezTo>
                  <a:cubicBezTo>
                    <a:pt x="35" y="608"/>
                    <a:pt x="35" y="608"/>
                    <a:pt x="35" y="608"/>
                  </a:cubicBezTo>
                  <a:cubicBezTo>
                    <a:pt x="0" y="573"/>
                    <a:pt x="0" y="516"/>
                    <a:pt x="35" y="480"/>
                  </a:cubicBezTo>
                  <a:cubicBezTo>
                    <a:pt x="481" y="35"/>
                    <a:pt x="481" y="35"/>
                    <a:pt x="481" y="35"/>
                  </a:cubicBezTo>
                  <a:cubicBezTo>
                    <a:pt x="516" y="0"/>
                    <a:pt x="573" y="0"/>
                    <a:pt x="609"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933698" y="3802585"/>
              <a:ext cx="430213" cy="430213"/>
            </a:xfrm>
            <a:custGeom>
              <a:avLst/>
              <a:gdLst>
                <a:gd name="T0" fmla="*/ 170 w 206"/>
                <a:gd name="T1" fmla="*/ 37 h 206"/>
                <a:gd name="T2" fmla="*/ 170 w 206"/>
                <a:gd name="T3" fmla="*/ 170 h 206"/>
                <a:gd name="T4" fmla="*/ 37 w 206"/>
                <a:gd name="T5" fmla="*/ 170 h 206"/>
                <a:gd name="T6" fmla="*/ 37 w 206"/>
                <a:gd name="T7" fmla="*/ 37 h 206"/>
                <a:gd name="T8" fmla="*/ 170 w 206"/>
                <a:gd name="T9" fmla="*/ 37 h 206"/>
              </a:gdLst>
              <a:ahLst/>
              <a:cxnLst>
                <a:cxn ang="0">
                  <a:pos x="T0" y="T1"/>
                </a:cxn>
                <a:cxn ang="0">
                  <a:pos x="T2" y="T3"/>
                </a:cxn>
                <a:cxn ang="0">
                  <a:pos x="T4" y="T5"/>
                </a:cxn>
                <a:cxn ang="0">
                  <a:pos x="T6" y="T7"/>
                </a:cxn>
                <a:cxn ang="0">
                  <a:pos x="T8" y="T9"/>
                </a:cxn>
              </a:cxnLst>
              <a:rect l="0" t="0" r="r" b="b"/>
              <a:pathLst>
                <a:path w="206" h="206">
                  <a:moveTo>
                    <a:pt x="170" y="37"/>
                  </a:moveTo>
                  <a:cubicBezTo>
                    <a:pt x="206" y="74"/>
                    <a:pt x="206" y="133"/>
                    <a:pt x="170" y="170"/>
                  </a:cubicBezTo>
                  <a:cubicBezTo>
                    <a:pt x="133" y="206"/>
                    <a:pt x="73" y="206"/>
                    <a:pt x="37" y="170"/>
                  </a:cubicBezTo>
                  <a:cubicBezTo>
                    <a:pt x="0" y="133"/>
                    <a:pt x="0" y="74"/>
                    <a:pt x="37" y="37"/>
                  </a:cubicBezTo>
                  <a:cubicBezTo>
                    <a:pt x="73" y="0"/>
                    <a:pt x="133" y="0"/>
                    <a:pt x="170"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noEditPoints="1"/>
            </p:cNvSpPr>
            <p:nvPr/>
          </p:nvSpPr>
          <p:spPr bwMode="auto">
            <a:xfrm>
              <a:off x="5180158" y="948820"/>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5"/>
            <p:cNvSpPr>
              <a:spLocks/>
            </p:cNvSpPr>
            <p:nvPr/>
          </p:nvSpPr>
          <p:spPr bwMode="auto">
            <a:xfrm>
              <a:off x="7873998" y="730250"/>
              <a:ext cx="430213" cy="430213"/>
            </a:xfrm>
            <a:custGeom>
              <a:avLst/>
              <a:gdLst>
                <a:gd name="T0" fmla="*/ 169 w 206"/>
                <a:gd name="T1" fmla="*/ 37 h 206"/>
                <a:gd name="T2" fmla="*/ 169 w 206"/>
                <a:gd name="T3" fmla="*/ 170 h 206"/>
                <a:gd name="T4" fmla="*/ 37 w 206"/>
                <a:gd name="T5" fmla="*/ 170 h 206"/>
                <a:gd name="T6" fmla="*/ 37 w 206"/>
                <a:gd name="T7" fmla="*/ 37 h 206"/>
                <a:gd name="T8" fmla="*/ 169 w 206"/>
                <a:gd name="T9" fmla="*/ 37 h 206"/>
              </a:gdLst>
              <a:ahLst/>
              <a:cxnLst>
                <a:cxn ang="0">
                  <a:pos x="T0" y="T1"/>
                </a:cxn>
                <a:cxn ang="0">
                  <a:pos x="T2" y="T3"/>
                </a:cxn>
                <a:cxn ang="0">
                  <a:pos x="T4" y="T5"/>
                </a:cxn>
                <a:cxn ang="0">
                  <a:pos x="T6" y="T7"/>
                </a:cxn>
                <a:cxn ang="0">
                  <a:pos x="T8" y="T9"/>
                </a:cxn>
              </a:cxnLst>
              <a:rect l="0" t="0" r="r" b="b"/>
              <a:pathLst>
                <a:path w="206" h="206">
                  <a:moveTo>
                    <a:pt x="169" y="37"/>
                  </a:moveTo>
                  <a:cubicBezTo>
                    <a:pt x="206" y="74"/>
                    <a:pt x="206" y="133"/>
                    <a:pt x="169" y="170"/>
                  </a:cubicBezTo>
                  <a:cubicBezTo>
                    <a:pt x="133" y="206"/>
                    <a:pt x="73" y="206"/>
                    <a:pt x="37" y="170"/>
                  </a:cubicBezTo>
                  <a:cubicBezTo>
                    <a:pt x="0" y="133"/>
                    <a:pt x="0" y="74"/>
                    <a:pt x="37" y="37"/>
                  </a:cubicBezTo>
                  <a:cubicBezTo>
                    <a:pt x="73" y="0"/>
                    <a:pt x="133" y="0"/>
                    <a:pt x="169"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6"/>
            <p:cNvSpPr>
              <a:spLocks/>
            </p:cNvSpPr>
            <p:nvPr/>
          </p:nvSpPr>
          <p:spPr bwMode="auto">
            <a:xfrm>
              <a:off x="6345237" y="5465761"/>
              <a:ext cx="430213" cy="430213"/>
            </a:xfrm>
            <a:custGeom>
              <a:avLst/>
              <a:gdLst>
                <a:gd name="T0" fmla="*/ 170 w 206"/>
                <a:gd name="T1" fmla="*/ 37 h 206"/>
                <a:gd name="T2" fmla="*/ 170 w 206"/>
                <a:gd name="T3" fmla="*/ 170 h 206"/>
                <a:gd name="T4" fmla="*/ 37 w 206"/>
                <a:gd name="T5" fmla="*/ 170 h 206"/>
                <a:gd name="T6" fmla="*/ 37 w 206"/>
                <a:gd name="T7" fmla="*/ 37 h 206"/>
                <a:gd name="T8" fmla="*/ 170 w 206"/>
                <a:gd name="T9" fmla="*/ 37 h 206"/>
              </a:gdLst>
              <a:ahLst/>
              <a:cxnLst>
                <a:cxn ang="0">
                  <a:pos x="T0" y="T1"/>
                </a:cxn>
                <a:cxn ang="0">
                  <a:pos x="T2" y="T3"/>
                </a:cxn>
                <a:cxn ang="0">
                  <a:pos x="T4" y="T5"/>
                </a:cxn>
                <a:cxn ang="0">
                  <a:pos x="T6" y="T7"/>
                </a:cxn>
                <a:cxn ang="0">
                  <a:pos x="T8" y="T9"/>
                </a:cxn>
              </a:cxnLst>
              <a:rect l="0" t="0" r="r" b="b"/>
              <a:pathLst>
                <a:path w="206" h="206">
                  <a:moveTo>
                    <a:pt x="170" y="37"/>
                  </a:moveTo>
                  <a:cubicBezTo>
                    <a:pt x="206" y="74"/>
                    <a:pt x="206" y="133"/>
                    <a:pt x="170" y="170"/>
                  </a:cubicBezTo>
                  <a:cubicBezTo>
                    <a:pt x="133" y="206"/>
                    <a:pt x="73" y="206"/>
                    <a:pt x="37" y="170"/>
                  </a:cubicBezTo>
                  <a:cubicBezTo>
                    <a:pt x="0" y="133"/>
                    <a:pt x="0" y="74"/>
                    <a:pt x="37" y="37"/>
                  </a:cubicBezTo>
                  <a:cubicBezTo>
                    <a:pt x="73" y="0"/>
                    <a:pt x="133" y="0"/>
                    <a:pt x="170"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3"/>
            <p:cNvSpPr>
              <a:spLocks noEditPoints="1"/>
            </p:cNvSpPr>
            <p:nvPr/>
          </p:nvSpPr>
          <p:spPr bwMode="auto">
            <a:xfrm>
              <a:off x="5051425" y="5585890"/>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9"/>
            <p:cNvSpPr>
              <a:spLocks/>
            </p:cNvSpPr>
            <p:nvPr/>
          </p:nvSpPr>
          <p:spPr bwMode="auto">
            <a:xfrm>
              <a:off x="8183994" y="3779475"/>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5"/>
            <p:cNvSpPr>
              <a:spLocks/>
            </p:cNvSpPr>
            <p:nvPr/>
          </p:nvSpPr>
          <p:spPr bwMode="auto">
            <a:xfrm>
              <a:off x="9134907" y="3349262"/>
              <a:ext cx="430213" cy="430213"/>
            </a:xfrm>
            <a:custGeom>
              <a:avLst/>
              <a:gdLst>
                <a:gd name="T0" fmla="*/ 169 w 206"/>
                <a:gd name="T1" fmla="*/ 37 h 206"/>
                <a:gd name="T2" fmla="*/ 169 w 206"/>
                <a:gd name="T3" fmla="*/ 170 h 206"/>
                <a:gd name="T4" fmla="*/ 37 w 206"/>
                <a:gd name="T5" fmla="*/ 170 h 206"/>
                <a:gd name="T6" fmla="*/ 37 w 206"/>
                <a:gd name="T7" fmla="*/ 37 h 206"/>
                <a:gd name="T8" fmla="*/ 169 w 206"/>
                <a:gd name="T9" fmla="*/ 37 h 206"/>
              </a:gdLst>
              <a:ahLst/>
              <a:cxnLst>
                <a:cxn ang="0">
                  <a:pos x="T0" y="T1"/>
                </a:cxn>
                <a:cxn ang="0">
                  <a:pos x="T2" y="T3"/>
                </a:cxn>
                <a:cxn ang="0">
                  <a:pos x="T4" y="T5"/>
                </a:cxn>
                <a:cxn ang="0">
                  <a:pos x="T6" y="T7"/>
                </a:cxn>
                <a:cxn ang="0">
                  <a:pos x="T8" y="T9"/>
                </a:cxn>
              </a:cxnLst>
              <a:rect l="0" t="0" r="r" b="b"/>
              <a:pathLst>
                <a:path w="206" h="206">
                  <a:moveTo>
                    <a:pt x="169" y="37"/>
                  </a:moveTo>
                  <a:cubicBezTo>
                    <a:pt x="206" y="74"/>
                    <a:pt x="206" y="133"/>
                    <a:pt x="169" y="170"/>
                  </a:cubicBezTo>
                  <a:cubicBezTo>
                    <a:pt x="133" y="206"/>
                    <a:pt x="73" y="206"/>
                    <a:pt x="37" y="170"/>
                  </a:cubicBezTo>
                  <a:cubicBezTo>
                    <a:pt x="0" y="133"/>
                    <a:pt x="0" y="74"/>
                    <a:pt x="37" y="37"/>
                  </a:cubicBezTo>
                  <a:cubicBezTo>
                    <a:pt x="73" y="0"/>
                    <a:pt x="133" y="0"/>
                    <a:pt x="169"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9"/>
            <p:cNvSpPr>
              <a:spLocks/>
            </p:cNvSpPr>
            <p:nvPr/>
          </p:nvSpPr>
          <p:spPr bwMode="auto">
            <a:xfrm>
              <a:off x="2764576" y="1879599"/>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3"/>
            <p:cNvSpPr>
              <a:spLocks noEditPoints="1"/>
            </p:cNvSpPr>
            <p:nvPr/>
          </p:nvSpPr>
          <p:spPr bwMode="auto">
            <a:xfrm>
              <a:off x="2432790" y="2824939"/>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6"/>
            <p:cNvSpPr>
              <a:spLocks/>
            </p:cNvSpPr>
            <p:nvPr/>
          </p:nvSpPr>
          <p:spPr bwMode="auto">
            <a:xfrm>
              <a:off x="7440141" y="4765674"/>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6"/>
            <p:cNvSpPr>
              <a:spLocks/>
            </p:cNvSpPr>
            <p:nvPr/>
          </p:nvSpPr>
          <p:spPr bwMode="auto">
            <a:xfrm>
              <a:off x="3756966" y="1084263"/>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xmlns="" val="358151123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3" name="Rectangle 2"/>
          <p:cNvSpPr/>
          <p:nvPr userDrawn="1"/>
        </p:nvSpPr>
        <p:spPr>
          <a:xfrm>
            <a:off x="415592" y="6400892"/>
            <a:ext cx="2520242" cy="230832"/>
          </a:xfrm>
          <a:prstGeom prst="rect">
            <a:avLst/>
          </a:prstGeom>
        </p:spPr>
        <p:txBody>
          <a:bodyPr wrap="none">
            <a:spAutoFit/>
          </a:bodyPr>
          <a:lstStyle/>
          <a:p>
            <a:r>
              <a:rPr lang="en-US" sz="900" b="0" i="0" dirty="0" smtClean="0">
                <a:solidFill>
                  <a:schemeClr val="tx1">
                    <a:lumMod val="65000"/>
                    <a:lumOff val="35000"/>
                  </a:schemeClr>
                </a:solidFill>
                <a:effectLst/>
                <a:latin typeface="+mn-lt"/>
              </a:rPr>
              <a:t>© 2018 </a:t>
            </a:r>
            <a:r>
              <a:rPr lang="en-US" sz="900" b="1" i="0" dirty="0" smtClean="0">
                <a:solidFill>
                  <a:schemeClr val="tx1">
                    <a:lumMod val="65000"/>
                    <a:lumOff val="35000"/>
                  </a:schemeClr>
                </a:solidFill>
                <a:effectLst/>
                <a:latin typeface="+mj-lt"/>
              </a:rPr>
              <a:t>Slidefabric.com</a:t>
            </a:r>
            <a:r>
              <a:rPr lang="en-US" sz="900" b="0" i="0" dirty="0" smtClean="0">
                <a:solidFill>
                  <a:schemeClr val="tx1">
                    <a:lumMod val="65000"/>
                    <a:lumOff val="35000"/>
                  </a:schemeClr>
                </a:solidFill>
                <a:effectLst/>
                <a:latin typeface="+mj-lt"/>
              </a:rPr>
              <a:t> All rights reserved.</a:t>
            </a:r>
            <a:endParaRPr lang="en-US" sz="900" b="0" i="0" dirty="0">
              <a:solidFill>
                <a:schemeClr val="tx1">
                  <a:lumMod val="65000"/>
                  <a:lumOff val="35000"/>
                </a:schemeClr>
              </a:solidFill>
              <a:latin typeface="+mj-lt"/>
            </a:endParaRPr>
          </a:p>
        </p:txBody>
      </p:sp>
      <p:sp>
        <p:nvSpPr>
          <p:cNvPr id="4" name="Rectangle 3"/>
          <p:cNvSpPr/>
          <p:nvPr userDrawn="1"/>
        </p:nvSpPr>
        <p:spPr>
          <a:xfrm>
            <a:off x="11039748" y="6377809"/>
            <a:ext cx="954107" cy="276999"/>
          </a:xfrm>
          <a:prstGeom prst="rect">
            <a:avLst/>
          </a:prstGeom>
        </p:spPr>
        <p:txBody>
          <a:bodyPr wrap="none">
            <a:spAutoFit/>
          </a:bodyPr>
          <a:lstStyle/>
          <a:p>
            <a:r>
              <a:rPr lang="en-US" sz="700" spc="600" dirty="0" smtClean="0">
                <a:latin typeface="+mj-lt"/>
              </a:rPr>
              <a:t>PAGE</a:t>
            </a:r>
            <a:fld id="{1FF971EA-3A6D-44E0-AE21-1C9457776B3F}" type="slidenum">
              <a:rPr lang="en-US" sz="1200" smtClean="0">
                <a:latin typeface="+mn-lt"/>
              </a:rPr>
              <a:pPr/>
              <a:t>‹#›</a:t>
            </a:fld>
            <a:endParaRPr lang="en-US" sz="1100" dirty="0">
              <a:latin typeface="+mn-lt"/>
            </a:endParaRPr>
          </a:p>
        </p:txBody>
      </p:sp>
      <p:grpSp>
        <p:nvGrpSpPr>
          <p:cNvPr id="5" name="Group 4"/>
          <p:cNvGrpSpPr/>
          <p:nvPr userDrawn="1"/>
        </p:nvGrpSpPr>
        <p:grpSpPr>
          <a:xfrm>
            <a:off x="1879096" y="-259959"/>
            <a:ext cx="9160652" cy="6891683"/>
            <a:chOff x="2432790" y="730250"/>
            <a:chExt cx="7132330" cy="5365749"/>
          </a:xfrm>
          <a:solidFill>
            <a:schemeClr val="bg1">
              <a:lumMod val="95000"/>
              <a:alpha val="29000"/>
            </a:schemeClr>
          </a:solidFill>
        </p:grpSpPr>
        <p:sp>
          <p:nvSpPr>
            <p:cNvPr id="6" name="Freeform 5"/>
            <p:cNvSpPr>
              <a:spLocks/>
            </p:cNvSpPr>
            <p:nvPr/>
          </p:nvSpPr>
          <p:spPr bwMode="auto">
            <a:xfrm>
              <a:off x="3363912" y="800101"/>
              <a:ext cx="5110162" cy="5078412"/>
            </a:xfrm>
            <a:custGeom>
              <a:avLst/>
              <a:gdLst>
                <a:gd name="T0" fmla="*/ 1670 w 2447"/>
                <a:gd name="T1" fmla="*/ 937 h 2432"/>
                <a:gd name="T2" fmla="*/ 1589 w 2447"/>
                <a:gd name="T3" fmla="*/ 957 h 2432"/>
                <a:gd name="T4" fmla="*/ 1551 w 2447"/>
                <a:gd name="T5" fmla="*/ 930 h 2432"/>
                <a:gd name="T6" fmla="*/ 1550 w 2447"/>
                <a:gd name="T7" fmla="*/ 929 h 2432"/>
                <a:gd name="T8" fmla="*/ 1423 w 2447"/>
                <a:gd name="T9" fmla="*/ 929 h 2432"/>
                <a:gd name="T10" fmla="*/ 1311 w 2447"/>
                <a:gd name="T11" fmla="*/ 1041 h 2432"/>
                <a:gd name="T12" fmla="*/ 1183 w 2447"/>
                <a:gd name="T13" fmla="*/ 1041 h 2432"/>
                <a:gd name="T14" fmla="*/ 1183 w 2447"/>
                <a:gd name="T15" fmla="*/ 913 h 2432"/>
                <a:gd name="T16" fmla="*/ 1550 w 2447"/>
                <a:gd name="T17" fmla="*/ 546 h 2432"/>
                <a:gd name="T18" fmla="*/ 1555 w 2447"/>
                <a:gd name="T19" fmla="*/ 423 h 2432"/>
                <a:gd name="T20" fmla="*/ 1555 w 2447"/>
                <a:gd name="T21" fmla="*/ 423 h 2432"/>
                <a:gd name="T22" fmla="*/ 1523 w 2447"/>
                <a:gd name="T23" fmla="*/ 380 h 2432"/>
                <a:gd name="T24" fmla="*/ 1543 w 2447"/>
                <a:gd name="T25" fmla="*/ 299 h 2432"/>
                <a:gd name="T26" fmla="*/ 1678 w 2447"/>
                <a:gd name="T27" fmla="*/ 163 h 2432"/>
                <a:gd name="T28" fmla="*/ 1678 w 2447"/>
                <a:gd name="T29" fmla="*/ 36 h 2432"/>
                <a:gd name="T30" fmla="*/ 1550 w 2447"/>
                <a:gd name="T31" fmla="*/ 36 h 2432"/>
                <a:gd name="T32" fmla="*/ 1462 w 2447"/>
                <a:gd name="T33" fmla="*/ 124 h 2432"/>
                <a:gd name="T34" fmla="*/ 1381 w 2447"/>
                <a:gd name="T35" fmla="*/ 143 h 2432"/>
                <a:gd name="T36" fmla="*/ 1348 w 2447"/>
                <a:gd name="T37" fmla="*/ 121 h 2432"/>
                <a:gd name="T38" fmla="*/ 1343 w 2447"/>
                <a:gd name="T39" fmla="*/ 115 h 2432"/>
                <a:gd name="T40" fmla="*/ 1215 w 2447"/>
                <a:gd name="T41" fmla="*/ 115 h 2432"/>
                <a:gd name="T42" fmla="*/ 35 w 2447"/>
                <a:gd name="T43" fmla="*/ 1296 h 2432"/>
                <a:gd name="T44" fmla="*/ 35 w 2447"/>
                <a:gd name="T45" fmla="*/ 1424 h 2432"/>
                <a:gd name="T46" fmla="*/ 162 w 2447"/>
                <a:gd name="T47" fmla="*/ 1424 h 2432"/>
                <a:gd name="T48" fmla="*/ 266 w 2447"/>
                <a:gd name="T49" fmla="*/ 1320 h 2432"/>
                <a:gd name="T50" fmla="*/ 394 w 2447"/>
                <a:gd name="T51" fmla="*/ 1320 h 2432"/>
                <a:gd name="T52" fmla="*/ 394 w 2447"/>
                <a:gd name="T53" fmla="*/ 1447 h 2432"/>
                <a:gd name="T54" fmla="*/ 178 w 2447"/>
                <a:gd name="T55" fmla="*/ 1663 h 2432"/>
                <a:gd name="T56" fmla="*/ 178 w 2447"/>
                <a:gd name="T57" fmla="*/ 1790 h 2432"/>
                <a:gd name="T58" fmla="*/ 306 w 2447"/>
                <a:gd name="T59" fmla="*/ 1790 h 2432"/>
                <a:gd name="T60" fmla="*/ 497 w 2447"/>
                <a:gd name="T61" fmla="*/ 1599 h 2432"/>
                <a:gd name="T62" fmla="*/ 625 w 2447"/>
                <a:gd name="T63" fmla="*/ 1599 h 2432"/>
                <a:gd name="T64" fmla="*/ 625 w 2447"/>
                <a:gd name="T65" fmla="*/ 1727 h 2432"/>
                <a:gd name="T66" fmla="*/ 178 w 2447"/>
                <a:gd name="T67" fmla="*/ 2173 h 2432"/>
                <a:gd name="T68" fmla="*/ 178 w 2447"/>
                <a:gd name="T69" fmla="*/ 2301 h 2432"/>
                <a:gd name="T70" fmla="*/ 306 w 2447"/>
                <a:gd name="T71" fmla="*/ 2301 h 2432"/>
                <a:gd name="T72" fmla="*/ 673 w 2447"/>
                <a:gd name="T73" fmla="*/ 1934 h 2432"/>
                <a:gd name="T74" fmla="*/ 801 w 2447"/>
                <a:gd name="T75" fmla="*/ 1934 h 2432"/>
                <a:gd name="T76" fmla="*/ 801 w 2447"/>
                <a:gd name="T77" fmla="*/ 2062 h 2432"/>
                <a:gd name="T78" fmla="*/ 815 w 2447"/>
                <a:gd name="T79" fmla="*/ 2047 h 2432"/>
                <a:gd name="T80" fmla="*/ 815 w 2447"/>
                <a:gd name="T81" fmla="*/ 2175 h 2432"/>
                <a:gd name="T82" fmla="*/ 942 w 2447"/>
                <a:gd name="T83" fmla="*/ 2175 h 2432"/>
                <a:gd name="T84" fmla="*/ 968 w 2447"/>
                <a:gd name="T85" fmla="*/ 2149 h 2432"/>
                <a:gd name="T86" fmla="*/ 1096 w 2447"/>
                <a:gd name="T87" fmla="*/ 2149 h 2432"/>
                <a:gd name="T88" fmla="*/ 1096 w 2447"/>
                <a:gd name="T89" fmla="*/ 2277 h 2432"/>
                <a:gd name="T90" fmla="*/ 1104 w 2447"/>
                <a:gd name="T91" fmla="*/ 2269 h 2432"/>
                <a:gd name="T92" fmla="*/ 1104 w 2447"/>
                <a:gd name="T93" fmla="*/ 2397 h 2432"/>
                <a:gd name="T94" fmla="*/ 1231 w 2447"/>
                <a:gd name="T95" fmla="*/ 2397 h 2432"/>
                <a:gd name="T96" fmla="*/ 2412 w 2447"/>
                <a:gd name="T97" fmla="*/ 1216 h 2432"/>
                <a:gd name="T98" fmla="*/ 2412 w 2447"/>
                <a:gd name="T99" fmla="*/ 1089 h 2432"/>
                <a:gd name="T100" fmla="*/ 2284 w 2447"/>
                <a:gd name="T101" fmla="*/ 1089 h 2432"/>
                <a:gd name="T102" fmla="*/ 2252 w 2447"/>
                <a:gd name="T103" fmla="*/ 1120 h 2432"/>
                <a:gd name="T104" fmla="*/ 2125 w 2447"/>
                <a:gd name="T105" fmla="*/ 1120 h 2432"/>
                <a:gd name="T106" fmla="*/ 2125 w 2447"/>
                <a:gd name="T107" fmla="*/ 993 h 2432"/>
                <a:gd name="T108" fmla="*/ 2334 w 2447"/>
                <a:gd name="T109" fmla="*/ 784 h 2432"/>
                <a:gd name="T110" fmla="*/ 2334 w 2447"/>
                <a:gd name="T111" fmla="*/ 656 h 2432"/>
                <a:gd name="T112" fmla="*/ 2206 w 2447"/>
                <a:gd name="T113" fmla="*/ 656 h 2432"/>
                <a:gd name="T114" fmla="*/ 2196 w 2447"/>
                <a:gd name="T115" fmla="*/ 666 h 2432"/>
                <a:gd name="T116" fmla="*/ 2123 w 2447"/>
                <a:gd name="T117" fmla="*/ 678 h 2432"/>
                <a:gd name="T118" fmla="*/ 2088 w 2447"/>
                <a:gd name="T119" fmla="*/ 653 h 2432"/>
                <a:gd name="T120" fmla="*/ 2085 w 2447"/>
                <a:gd name="T121" fmla="*/ 650 h 2432"/>
                <a:gd name="T122" fmla="*/ 1957 w 2447"/>
                <a:gd name="T123" fmla="*/ 650 h 2432"/>
                <a:gd name="T124" fmla="*/ 1670 w 2447"/>
                <a:gd name="T125" fmla="*/ 937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7" h="2432">
                  <a:moveTo>
                    <a:pt x="1670" y="937"/>
                  </a:moveTo>
                  <a:cubicBezTo>
                    <a:pt x="1635" y="970"/>
                    <a:pt x="1604" y="963"/>
                    <a:pt x="1589" y="957"/>
                  </a:cubicBezTo>
                  <a:cubicBezTo>
                    <a:pt x="1569" y="948"/>
                    <a:pt x="1564" y="942"/>
                    <a:pt x="1551" y="930"/>
                  </a:cubicBezTo>
                  <a:cubicBezTo>
                    <a:pt x="1551" y="930"/>
                    <a:pt x="1551" y="929"/>
                    <a:pt x="1550" y="929"/>
                  </a:cubicBezTo>
                  <a:cubicBezTo>
                    <a:pt x="1515" y="894"/>
                    <a:pt x="1458" y="894"/>
                    <a:pt x="1423" y="929"/>
                  </a:cubicBezTo>
                  <a:cubicBezTo>
                    <a:pt x="1311" y="1041"/>
                    <a:pt x="1311" y="1041"/>
                    <a:pt x="1311" y="1041"/>
                  </a:cubicBezTo>
                  <a:cubicBezTo>
                    <a:pt x="1276" y="1076"/>
                    <a:pt x="1219" y="1076"/>
                    <a:pt x="1183" y="1041"/>
                  </a:cubicBezTo>
                  <a:cubicBezTo>
                    <a:pt x="1148" y="1005"/>
                    <a:pt x="1148" y="948"/>
                    <a:pt x="1183" y="913"/>
                  </a:cubicBezTo>
                  <a:cubicBezTo>
                    <a:pt x="1550" y="546"/>
                    <a:pt x="1550" y="546"/>
                    <a:pt x="1550" y="546"/>
                  </a:cubicBezTo>
                  <a:cubicBezTo>
                    <a:pt x="1584" y="512"/>
                    <a:pt x="1585" y="459"/>
                    <a:pt x="1555" y="423"/>
                  </a:cubicBezTo>
                  <a:cubicBezTo>
                    <a:pt x="1555" y="423"/>
                    <a:pt x="1555" y="423"/>
                    <a:pt x="1555" y="423"/>
                  </a:cubicBezTo>
                  <a:cubicBezTo>
                    <a:pt x="1539" y="406"/>
                    <a:pt x="1533" y="402"/>
                    <a:pt x="1523" y="380"/>
                  </a:cubicBezTo>
                  <a:cubicBezTo>
                    <a:pt x="1516" y="365"/>
                    <a:pt x="1510" y="334"/>
                    <a:pt x="1543" y="299"/>
                  </a:cubicBezTo>
                  <a:cubicBezTo>
                    <a:pt x="1678" y="163"/>
                    <a:pt x="1678" y="163"/>
                    <a:pt x="1678" y="163"/>
                  </a:cubicBezTo>
                  <a:cubicBezTo>
                    <a:pt x="1713" y="128"/>
                    <a:pt x="1713" y="71"/>
                    <a:pt x="1678" y="36"/>
                  </a:cubicBezTo>
                  <a:cubicBezTo>
                    <a:pt x="1643" y="0"/>
                    <a:pt x="1586" y="0"/>
                    <a:pt x="1550" y="36"/>
                  </a:cubicBezTo>
                  <a:cubicBezTo>
                    <a:pt x="1462" y="124"/>
                    <a:pt x="1462" y="124"/>
                    <a:pt x="1462" y="124"/>
                  </a:cubicBezTo>
                  <a:cubicBezTo>
                    <a:pt x="1427" y="156"/>
                    <a:pt x="1396" y="150"/>
                    <a:pt x="1381" y="143"/>
                  </a:cubicBezTo>
                  <a:cubicBezTo>
                    <a:pt x="1364" y="136"/>
                    <a:pt x="1358" y="130"/>
                    <a:pt x="1348" y="121"/>
                  </a:cubicBezTo>
                  <a:cubicBezTo>
                    <a:pt x="1346" y="119"/>
                    <a:pt x="1345" y="117"/>
                    <a:pt x="1343" y="115"/>
                  </a:cubicBezTo>
                  <a:cubicBezTo>
                    <a:pt x="1308" y="80"/>
                    <a:pt x="1251" y="80"/>
                    <a:pt x="1215" y="115"/>
                  </a:cubicBezTo>
                  <a:cubicBezTo>
                    <a:pt x="35" y="1296"/>
                    <a:pt x="35" y="1296"/>
                    <a:pt x="35" y="1296"/>
                  </a:cubicBezTo>
                  <a:cubicBezTo>
                    <a:pt x="0" y="1331"/>
                    <a:pt x="0" y="1388"/>
                    <a:pt x="35" y="1424"/>
                  </a:cubicBezTo>
                  <a:cubicBezTo>
                    <a:pt x="70" y="1459"/>
                    <a:pt x="127" y="1459"/>
                    <a:pt x="162" y="1424"/>
                  </a:cubicBezTo>
                  <a:cubicBezTo>
                    <a:pt x="266" y="1320"/>
                    <a:pt x="266" y="1320"/>
                    <a:pt x="266" y="1320"/>
                  </a:cubicBezTo>
                  <a:cubicBezTo>
                    <a:pt x="301" y="1285"/>
                    <a:pt x="359" y="1285"/>
                    <a:pt x="394" y="1320"/>
                  </a:cubicBezTo>
                  <a:cubicBezTo>
                    <a:pt x="429" y="1355"/>
                    <a:pt x="429" y="1412"/>
                    <a:pt x="394" y="1447"/>
                  </a:cubicBezTo>
                  <a:cubicBezTo>
                    <a:pt x="178" y="1663"/>
                    <a:pt x="178" y="1663"/>
                    <a:pt x="178" y="1663"/>
                  </a:cubicBezTo>
                  <a:cubicBezTo>
                    <a:pt x="143" y="1698"/>
                    <a:pt x="143" y="1755"/>
                    <a:pt x="178" y="1790"/>
                  </a:cubicBezTo>
                  <a:cubicBezTo>
                    <a:pt x="214" y="1826"/>
                    <a:pt x="271" y="1826"/>
                    <a:pt x="306" y="1790"/>
                  </a:cubicBezTo>
                  <a:cubicBezTo>
                    <a:pt x="497" y="1599"/>
                    <a:pt x="497" y="1599"/>
                    <a:pt x="497" y="1599"/>
                  </a:cubicBezTo>
                  <a:cubicBezTo>
                    <a:pt x="533" y="1564"/>
                    <a:pt x="590" y="1564"/>
                    <a:pt x="625" y="1599"/>
                  </a:cubicBezTo>
                  <a:cubicBezTo>
                    <a:pt x="660" y="1634"/>
                    <a:pt x="660" y="1691"/>
                    <a:pt x="625" y="1727"/>
                  </a:cubicBezTo>
                  <a:cubicBezTo>
                    <a:pt x="178" y="2173"/>
                    <a:pt x="178" y="2173"/>
                    <a:pt x="178" y="2173"/>
                  </a:cubicBezTo>
                  <a:cubicBezTo>
                    <a:pt x="143" y="2209"/>
                    <a:pt x="143" y="2266"/>
                    <a:pt x="178" y="2301"/>
                  </a:cubicBezTo>
                  <a:cubicBezTo>
                    <a:pt x="214" y="2336"/>
                    <a:pt x="271" y="2336"/>
                    <a:pt x="306" y="2301"/>
                  </a:cubicBezTo>
                  <a:cubicBezTo>
                    <a:pt x="673" y="1934"/>
                    <a:pt x="673" y="1934"/>
                    <a:pt x="673" y="1934"/>
                  </a:cubicBezTo>
                  <a:cubicBezTo>
                    <a:pt x="708" y="1899"/>
                    <a:pt x="765" y="1899"/>
                    <a:pt x="801" y="1934"/>
                  </a:cubicBezTo>
                  <a:cubicBezTo>
                    <a:pt x="836" y="1969"/>
                    <a:pt x="836" y="2026"/>
                    <a:pt x="801" y="2062"/>
                  </a:cubicBezTo>
                  <a:cubicBezTo>
                    <a:pt x="815" y="2047"/>
                    <a:pt x="815" y="2047"/>
                    <a:pt x="815" y="2047"/>
                  </a:cubicBezTo>
                  <a:cubicBezTo>
                    <a:pt x="779" y="2083"/>
                    <a:pt x="779" y="2140"/>
                    <a:pt x="815" y="2175"/>
                  </a:cubicBezTo>
                  <a:cubicBezTo>
                    <a:pt x="850" y="2210"/>
                    <a:pt x="907" y="2210"/>
                    <a:pt x="942" y="2175"/>
                  </a:cubicBezTo>
                  <a:cubicBezTo>
                    <a:pt x="968" y="2149"/>
                    <a:pt x="968" y="2149"/>
                    <a:pt x="968" y="2149"/>
                  </a:cubicBezTo>
                  <a:cubicBezTo>
                    <a:pt x="1003" y="2114"/>
                    <a:pt x="1060" y="2114"/>
                    <a:pt x="1096" y="2149"/>
                  </a:cubicBezTo>
                  <a:cubicBezTo>
                    <a:pt x="1131" y="2185"/>
                    <a:pt x="1131" y="2242"/>
                    <a:pt x="1096" y="2277"/>
                  </a:cubicBezTo>
                  <a:cubicBezTo>
                    <a:pt x="1104" y="2269"/>
                    <a:pt x="1104" y="2269"/>
                    <a:pt x="1104" y="2269"/>
                  </a:cubicBezTo>
                  <a:cubicBezTo>
                    <a:pt x="1068" y="2304"/>
                    <a:pt x="1068" y="2361"/>
                    <a:pt x="1104" y="2397"/>
                  </a:cubicBezTo>
                  <a:cubicBezTo>
                    <a:pt x="1139" y="2432"/>
                    <a:pt x="1196" y="2432"/>
                    <a:pt x="1231" y="2397"/>
                  </a:cubicBezTo>
                  <a:cubicBezTo>
                    <a:pt x="2412" y="1216"/>
                    <a:pt x="2412" y="1216"/>
                    <a:pt x="2412" y="1216"/>
                  </a:cubicBezTo>
                  <a:cubicBezTo>
                    <a:pt x="2447" y="1181"/>
                    <a:pt x="2447" y="1124"/>
                    <a:pt x="2412" y="1089"/>
                  </a:cubicBezTo>
                  <a:cubicBezTo>
                    <a:pt x="2377" y="1053"/>
                    <a:pt x="2319" y="1053"/>
                    <a:pt x="2284" y="1089"/>
                  </a:cubicBezTo>
                  <a:cubicBezTo>
                    <a:pt x="2252" y="1120"/>
                    <a:pt x="2252" y="1120"/>
                    <a:pt x="2252" y="1120"/>
                  </a:cubicBezTo>
                  <a:cubicBezTo>
                    <a:pt x="2217" y="1156"/>
                    <a:pt x="2160" y="1156"/>
                    <a:pt x="2125" y="1120"/>
                  </a:cubicBezTo>
                  <a:cubicBezTo>
                    <a:pt x="2089" y="1085"/>
                    <a:pt x="2089" y="1028"/>
                    <a:pt x="2125" y="993"/>
                  </a:cubicBezTo>
                  <a:cubicBezTo>
                    <a:pt x="2334" y="784"/>
                    <a:pt x="2334" y="784"/>
                    <a:pt x="2334" y="784"/>
                  </a:cubicBezTo>
                  <a:cubicBezTo>
                    <a:pt x="2369" y="748"/>
                    <a:pt x="2369" y="691"/>
                    <a:pt x="2334" y="656"/>
                  </a:cubicBezTo>
                  <a:cubicBezTo>
                    <a:pt x="2299" y="621"/>
                    <a:pt x="2241" y="621"/>
                    <a:pt x="2206" y="656"/>
                  </a:cubicBezTo>
                  <a:cubicBezTo>
                    <a:pt x="2196" y="666"/>
                    <a:pt x="2196" y="666"/>
                    <a:pt x="2196" y="666"/>
                  </a:cubicBezTo>
                  <a:cubicBezTo>
                    <a:pt x="2164" y="690"/>
                    <a:pt x="2137" y="684"/>
                    <a:pt x="2123" y="678"/>
                  </a:cubicBezTo>
                  <a:cubicBezTo>
                    <a:pt x="2105" y="670"/>
                    <a:pt x="2100" y="664"/>
                    <a:pt x="2088" y="653"/>
                  </a:cubicBezTo>
                  <a:cubicBezTo>
                    <a:pt x="2087" y="652"/>
                    <a:pt x="2086" y="651"/>
                    <a:pt x="2085" y="650"/>
                  </a:cubicBezTo>
                  <a:cubicBezTo>
                    <a:pt x="2049" y="615"/>
                    <a:pt x="1992" y="615"/>
                    <a:pt x="1957" y="650"/>
                  </a:cubicBezTo>
                  <a:lnTo>
                    <a:pt x="1670" y="937"/>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6"/>
            <p:cNvSpPr>
              <a:spLocks/>
            </p:cNvSpPr>
            <p:nvPr/>
          </p:nvSpPr>
          <p:spPr bwMode="auto">
            <a:xfrm>
              <a:off x="8165702" y="2195512"/>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p:cNvSpPr>
            <p:nvPr/>
          </p:nvSpPr>
          <p:spPr bwMode="auto">
            <a:xfrm>
              <a:off x="3878262" y="5394324"/>
              <a:ext cx="701675" cy="701675"/>
            </a:xfrm>
            <a:custGeom>
              <a:avLst/>
              <a:gdLst>
                <a:gd name="T0" fmla="*/ 8 w 336"/>
                <a:gd name="T1" fmla="*/ 280 h 336"/>
                <a:gd name="T2" fmla="*/ 36 w 336"/>
                <a:gd name="T3" fmla="*/ 279 h 336"/>
                <a:gd name="T4" fmla="*/ 61 w 336"/>
                <a:gd name="T5" fmla="*/ 279 h 336"/>
                <a:gd name="T6" fmla="*/ 61 w 336"/>
                <a:gd name="T7" fmla="*/ 254 h 336"/>
                <a:gd name="T8" fmla="*/ 62 w 336"/>
                <a:gd name="T9" fmla="*/ 225 h 336"/>
                <a:gd name="T10" fmla="*/ 91 w 336"/>
                <a:gd name="T11" fmla="*/ 224 h 336"/>
                <a:gd name="T12" fmla="*/ 115 w 336"/>
                <a:gd name="T13" fmla="*/ 224 h 336"/>
                <a:gd name="T14" fmla="*/ 115 w 336"/>
                <a:gd name="T15" fmla="*/ 200 h 336"/>
                <a:gd name="T16" fmla="*/ 117 w 336"/>
                <a:gd name="T17" fmla="*/ 171 h 336"/>
                <a:gd name="T18" fmla="*/ 145 w 336"/>
                <a:gd name="T19" fmla="*/ 170 h 336"/>
                <a:gd name="T20" fmla="*/ 170 w 336"/>
                <a:gd name="T21" fmla="*/ 170 h 336"/>
                <a:gd name="T22" fmla="*/ 170 w 336"/>
                <a:gd name="T23" fmla="*/ 145 h 336"/>
                <a:gd name="T24" fmla="*/ 171 w 336"/>
                <a:gd name="T25" fmla="*/ 117 h 336"/>
                <a:gd name="T26" fmla="*/ 199 w 336"/>
                <a:gd name="T27" fmla="*/ 116 h 336"/>
                <a:gd name="T28" fmla="*/ 224 w 336"/>
                <a:gd name="T29" fmla="*/ 115 h 336"/>
                <a:gd name="T30" fmla="*/ 224 w 336"/>
                <a:gd name="T31" fmla="*/ 91 h 336"/>
                <a:gd name="T32" fmla="*/ 225 w 336"/>
                <a:gd name="T33" fmla="*/ 62 h 336"/>
                <a:gd name="T34" fmla="*/ 254 w 336"/>
                <a:gd name="T35" fmla="*/ 61 h 336"/>
                <a:gd name="T36" fmla="*/ 278 w 336"/>
                <a:gd name="T37" fmla="*/ 61 h 336"/>
                <a:gd name="T38" fmla="*/ 279 w 336"/>
                <a:gd name="T39" fmla="*/ 36 h 336"/>
                <a:gd name="T40" fmla="*/ 280 w 336"/>
                <a:gd name="T41" fmla="*/ 8 h 336"/>
                <a:gd name="T42" fmla="*/ 308 w 336"/>
                <a:gd name="T43" fmla="*/ 7 h 336"/>
                <a:gd name="T44" fmla="*/ 333 w 336"/>
                <a:gd name="T45" fmla="*/ 7 h 336"/>
                <a:gd name="T46" fmla="*/ 336 w 336"/>
                <a:gd name="T47" fmla="*/ 10 h 336"/>
                <a:gd name="T48" fmla="*/ 307 w 336"/>
                <a:gd name="T49" fmla="*/ 11 h 336"/>
                <a:gd name="T50" fmla="*/ 282 w 336"/>
                <a:gd name="T51" fmla="*/ 11 h 336"/>
                <a:gd name="T52" fmla="*/ 282 w 336"/>
                <a:gd name="T53" fmla="*/ 35 h 336"/>
                <a:gd name="T54" fmla="*/ 281 w 336"/>
                <a:gd name="T55" fmla="*/ 64 h 336"/>
                <a:gd name="T56" fmla="*/ 253 w 336"/>
                <a:gd name="T57" fmla="*/ 65 h 336"/>
                <a:gd name="T58" fmla="*/ 228 w 336"/>
                <a:gd name="T59" fmla="*/ 65 h 336"/>
                <a:gd name="T60" fmla="*/ 228 w 336"/>
                <a:gd name="T61" fmla="*/ 90 h 336"/>
                <a:gd name="T62" fmla="*/ 227 w 336"/>
                <a:gd name="T63" fmla="*/ 118 h 336"/>
                <a:gd name="T64" fmla="*/ 198 w 336"/>
                <a:gd name="T65" fmla="*/ 119 h 336"/>
                <a:gd name="T66" fmla="*/ 174 w 336"/>
                <a:gd name="T67" fmla="*/ 119 h 336"/>
                <a:gd name="T68" fmla="*/ 174 w 336"/>
                <a:gd name="T69" fmla="*/ 144 h 336"/>
                <a:gd name="T70" fmla="*/ 173 w 336"/>
                <a:gd name="T71" fmla="*/ 173 h 336"/>
                <a:gd name="T72" fmla="*/ 144 w 336"/>
                <a:gd name="T73" fmla="*/ 174 h 336"/>
                <a:gd name="T74" fmla="*/ 119 w 336"/>
                <a:gd name="T75" fmla="*/ 174 h 336"/>
                <a:gd name="T76" fmla="*/ 119 w 336"/>
                <a:gd name="T77" fmla="*/ 198 h 336"/>
                <a:gd name="T78" fmla="*/ 118 w 336"/>
                <a:gd name="T79" fmla="*/ 227 h 336"/>
                <a:gd name="T80" fmla="*/ 90 w 336"/>
                <a:gd name="T81" fmla="*/ 228 h 336"/>
                <a:gd name="T82" fmla="*/ 65 w 336"/>
                <a:gd name="T83" fmla="*/ 228 h 336"/>
                <a:gd name="T84" fmla="*/ 65 w 336"/>
                <a:gd name="T85" fmla="*/ 253 h 336"/>
                <a:gd name="T86" fmla="*/ 64 w 336"/>
                <a:gd name="T87" fmla="*/ 281 h 336"/>
                <a:gd name="T88" fmla="*/ 35 w 336"/>
                <a:gd name="T89" fmla="*/ 282 h 336"/>
                <a:gd name="T90" fmla="*/ 11 w 336"/>
                <a:gd name="T91" fmla="*/ 283 h 336"/>
                <a:gd name="T92" fmla="*/ 10 w 336"/>
                <a:gd name="T93" fmla="*/ 307 h 336"/>
                <a:gd name="T94" fmla="*/ 9 w 336"/>
                <a:gd name="T95" fmla="*/ 336 h 336"/>
                <a:gd name="T96" fmla="*/ 7 w 336"/>
                <a:gd name="T97" fmla="*/ 333 h 336"/>
                <a:gd name="T98" fmla="*/ 7 w 336"/>
                <a:gd name="T99" fmla="*/ 308 h 336"/>
                <a:gd name="T100" fmla="*/ 8 w 336"/>
                <a:gd name="T101" fmla="*/ 28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6" h="336">
                  <a:moveTo>
                    <a:pt x="8" y="280"/>
                  </a:moveTo>
                  <a:cubicBezTo>
                    <a:pt x="15" y="272"/>
                    <a:pt x="26" y="275"/>
                    <a:pt x="36" y="279"/>
                  </a:cubicBezTo>
                  <a:cubicBezTo>
                    <a:pt x="46" y="282"/>
                    <a:pt x="55" y="285"/>
                    <a:pt x="61" y="279"/>
                  </a:cubicBezTo>
                  <a:cubicBezTo>
                    <a:pt x="67" y="273"/>
                    <a:pt x="64" y="264"/>
                    <a:pt x="61" y="254"/>
                  </a:cubicBezTo>
                  <a:cubicBezTo>
                    <a:pt x="58" y="244"/>
                    <a:pt x="54" y="233"/>
                    <a:pt x="62" y="225"/>
                  </a:cubicBezTo>
                  <a:cubicBezTo>
                    <a:pt x="70" y="218"/>
                    <a:pt x="80" y="221"/>
                    <a:pt x="91" y="224"/>
                  </a:cubicBezTo>
                  <a:cubicBezTo>
                    <a:pt x="100" y="227"/>
                    <a:pt x="109" y="230"/>
                    <a:pt x="115" y="224"/>
                  </a:cubicBezTo>
                  <a:cubicBezTo>
                    <a:pt x="121" y="218"/>
                    <a:pt x="118" y="209"/>
                    <a:pt x="115" y="200"/>
                  </a:cubicBezTo>
                  <a:cubicBezTo>
                    <a:pt x="112" y="189"/>
                    <a:pt x="109" y="179"/>
                    <a:pt x="117" y="171"/>
                  </a:cubicBezTo>
                  <a:cubicBezTo>
                    <a:pt x="124" y="163"/>
                    <a:pt x="135" y="167"/>
                    <a:pt x="145" y="170"/>
                  </a:cubicBezTo>
                  <a:cubicBezTo>
                    <a:pt x="155" y="173"/>
                    <a:pt x="164" y="176"/>
                    <a:pt x="170" y="170"/>
                  </a:cubicBezTo>
                  <a:cubicBezTo>
                    <a:pt x="176" y="164"/>
                    <a:pt x="173" y="155"/>
                    <a:pt x="170" y="145"/>
                  </a:cubicBezTo>
                  <a:cubicBezTo>
                    <a:pt x="167" y="135"/>
                    <a:pt x="163" y="124"/>
                    <a:pt x="171" y="117"/>
                  </a:cubicBezTo>
                  <a:cubicBezTo>
                    <a:pt x="179" y="109"/>
                    <a:pt x="189" y="112"/>
                    <a:pt x="199" y="116"/>
                  </a:cubicBezTo>
                  <a:cubicBezTo>
                    <a:pt x="209" y="119"/>
                    <a:pt x="218" y="121"/>
                    <a:pt x="224" y="115"/>
                  </a:cubicBezTo>
                  <a:cubicBezTo>
                    <a:pt x="230" y="110"/>
                    <a:pt x="227" y="100"/>
                    <a:pt x="224" y="91"/>
                  </a:cubicBezTo>
                  <a:cubicBezTo>
                    <a:pt x="221" y="81"/>
                    <a:pt x="218" y="70"/>
                    <a:pt x="225" y="62"/>
                  </a:cubicBezTo>
                  <a:cubicBezTo>
                    <a:pt x="233" y="55"/>
                    <a:pt x="244" y="58"/>
                    <a:pt x="254" y="61"/>
                  </a:cubicBezTo>
                  <a:cubicBezTo>
                    <a:pt x="263" y="64"/>
                    <a:pt x="273" y="67"/>
                    <a:pt x="278" y="61"/>
                  </a:cubicBezTo>
                  <a:cubicBezTo>
                    <a:pt x="284" y="55"/>
                    <a:pt x="282" y="46"/>
                    <a:pt x="279" y="36"/>
                  </a:cubicBezTo>
                  <a:cubicBezTo>
                    <a:pt x="275" y="26"/>
                    <a:pt x="272" y="15"/>
                    <a:pt x="280" y="8"/>
                  </a:cubicBezTo>
                  <a:cubicBezTo>
                    <a:pt x="287" y="0"/>
                    <a:pt x="298" y="4"/>
                    <a:pt x="308" y="7"/>
                  </a:cubicBezTo>
                  <a:cubicBezTo>
                    <a:pt x="318" y="10"/>
                    <a:pt x="327" y="13"/>
                    <a:pt x="333" y="7"/>
                  </a:cubicBezTo>
                  <a:cubicBezTo>
                    <a:pt x="336" y="10"/>
                    <a:pt x="336" y="10"/>
                    <a:pt x="336" y="10"/>
                  </a:cubicBezTo>
                  <a:cubicBezTo>
                    <a:pt x="328" y="17"/>
                    <a:pt x="317" y="14"/>
                    <a:pt x="307" y="11"/>
                  </a:cubicBezTo>
                  <a:cubicBezTo>
                    <a:pt x="297" y="8"/>
                    <a:pt x="288" y="5"/>
                    <a:pt x="282" y="11"/>
                  </a:cubicBezTo>
                  <a:cubicBezTo>
                    <a:pt x="276" y="17"/>
                    <a:pt x="279" y="26"/>
                    <a:pt x="282" y="35"/>
                  </a:cubicBezTo>
                  <a:cubicBezTo>
                    <a:pt x="286" y="46"/>
                    <a:pt x="289" y="56"/>
                    <a:pt x="281" y="64"/>
                  </a:cubicBezTo>
                  <a:cubicBezTo>
                    <a:pt x="274" y="72"/>
                    <a:pt x="263" y="68"/>
                    <a:pt x="253" y="65"/>
                  </a:cubicBezTo>
                  <a:cubicBezTo>
                    <a:pt x="243" y="62"/>
                    <a:pt x="234" y="59"/>
                    <a:pt x="228" y="65"/>
                  </a:cubicBezTo>
                  <a:cubicBezTo>
                    <a:pt x="222" y="71"/>
                    <a:pt x="225" y="80"/>
                    <a:pt x="228" y="90"/>
                  </a:cubicBezTo>
                  <a:cubicBezTo>
                    <a:pt x="231" y="100"/>
                    <a:pt x="235" y="111"/>
                    <a:pt x="227" y="118"/>
                  </a:cubicBezTo>
                  <a:cubicBezTo>
                    <a:pt x="219" y="126"/>
                    <a:pt x="209" y="123"/>
                    <a:pt x="198" y="119"/>
                  </a:cubicBezTo>
                  <a:cubicBezTo>
                    <a:pt x="189" y="116"/>
                    <a:pt x="180" y="113"/>
                    <a:pt x="174" y="119"/>
                  </a:cubicBezTo>
                  <a:cubicBezTo>
                    <a:pt x="168" y="125"/>
                    <a:pt x="171" y="134"/>
                    <a:pt x="174" y="144"/>
                  </a:cubicBezTo>
                  <a:cubicBezTo>
                    <a:pt x="177" y="154"/>
                    <a:pt x="180" y="165"/>
                    <a:pt x="173" y="173"/>
                  </a:cubicBezTo>
                  <a:cubicBezTo>
                    <a:pt x="165" y="180"/>
                    <a:pt x="154" y="177"/>
                    <a:pt x="144" y="174"/>
                  </a:cubicBezTo>
                  <a:cubicBezTo>
                    <a:pt x="134" y="171"/>
                    <a:pt x="125" y="168"/>
                    <a:pt x="119" y="174"/>
                  </a:cubicBezTo>
                  <a:cubicBezTo>
                    <a:pt x="113" y="180"/>
                    <a:pt x="116" y="189"/>
                    <a:pt x="119" y="198"/>
                  </a:cubicBezTo>
                  <a:cubicBezTo>
                    <a:pt x="122" y="209"/>
                    <a:pt x="126" y="219"/>
                    <a:pt x="118" y="227"/>
                  </a:cubicBezTo>
                  <a:cubicBezTo>
                    <a:pt x="111" y="235"/>
                    <a:pt x="100" y="231"/>
                    <a:pt x="90" y="228"/>
                  </a:cubicBezTo>
                  <a:cubicBezTo>
                    <a:pt x="80" y="225"/>
                    <a:pt x="71" y="222"/>
                    <a:pt x="65" y="228"/>
                  </a:cubicBezTo>
                  <a:cubicBezTo>
                    <a:pt x="59" y="234"/>
                    <a:pt x="62" y="243"/>
                    <a:pt x="65" y="253"/>
                  </a:cubicBezTo>
                  <a:cubicBezTo>
                    <a:pt x="68" y="263"/>
                    <a:pt x="71" y="274"/>
                    <a:pt x="64" y="281"/>
                  </a:cubicBezTo>
                  <a:cubicBezTo>
                    <a:pt x="56" y="289"/>
                    <a:pt x="45" y="286"/>
                    <a:pt x="35" y="282"/>
                  </a:cubicBezTo>
                  <a:cubicBezTo>
                    <a:pt x="26" y="279"/>
                    <a:pt x="17" y="277"/>
                    <a:pt x="11" y="283"/>
                  </a:cubicBezTo>
                  <a:cubicBezTo>
                    <a:pt x="5" y="288"/>
                    <a:pt x="7" y="298"/>
                    <a:pt x="10" y="307"/>
                  </a:cubicBezTo>
                  <a:cubicBezTo>
                    <a:pt x="14" y="317"/>
                    <a:pt x="17" y="328"/>
                    <a:pt x="9" y="336"/>
                  </a:cubicBezTo>
                  <a:cubicBezTo>
                    <a:pt x="7" y="333"/>
                    <a:pt x="7" y="333"/>
                    <a:pt x="7" y="333"/>
                  </a:cubicBezTo>
                  <a:cubicBezTo>
                    <a:pt x="13" y="327"/>
                    <a:pt x="10" y="318"/>
                    <a:pt x="7" y="308"/>
                  </a:cubicBezTo>
                  <a:cubicBezTo>
                    <a:pt x="3" y="298"/>
                    <a:pt x="0" y="287"/>
                    <a:pt x="8" y="28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6370637" y="1084263"/>
              <a:ext cx="1590675" cy="1590675"/>
            </a:xfrm>
            <a:custGeom>
              <a:avLst/>
              <a:gdLst>
                <a:gd name="T0" fmla="*/ 727 w 762"/>
                <a:gd name="T1" fmla="*/ 35 h 762"/>
                <a:gd name="T2" fmla="*/ 727 w 762"/>
                <a:gd name="T3" fmla="*/ 163 h 762"/>
                <a:gd name="T4" fmla="*/ 163 w 762"/>
                <a:gd name="T5" fmla="*/ 727 h 762"/>
                <a:gd name="T6" fmla="*/ 36 w 762"/>
                <a:gd name="T7" fmla="*/ 727 h 762"/>
                <a:gd name="T8" fmla="*/ 36 w 762"/>
                <a:gd name="T9" fmla="*/ 727 h 762"/>
                <a:gd name="T10" fmla="*/ 36 w 762"/>
                <a:gd name="T11" fmla="*/ 599 h 762"/>
                <a:gd name="T12" fmla="*/ 599 w 762"/>
                <a:gd name="T13" fmla="*/ 35 h 762"/>
                <a:gd name="T14" fmla="*/ 727 w 762"/>
                <a:gd name="T15" fmla="*/ 35 h 7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2" h="762">
                  <a:moveTo>
                    <a:pt x="727" y="35"/>
                  </a:moveTo>
                  <a:cubicBezTo>
                    <a:pt x="762" y="71"/>
                    <a:pt x="762" y="128"/>
                    <a:pt x="727" y="163"/>
                  </a:cubicBezTo>
                  <a:cubicBezTo>
                    <a:pt x="163" y="727"/>
                    <a:pt x="163" y="727"/>
                    <a:pt x="163" y="727"/>
                  </a:cubicBezTo>
                  <a:cubicBezTo>
                    <a:pt x="128" y="762"/>
                    <a:pt x="71" y="762"/>
                    <a:pt x="36" y="727"/>
                  </a:cubicBezTo>
                  <a:cubicBezTo>
                    <a:pt x="36" y="727"/>
                    <a:pt x="36" y="727"/>
                    <a:pt x="36" y="727"/>
                  </a:cubicBezTo>
                  <a:cubicBezTo>
                    <a:pt x="0" y="691"/>
                    <a:pt x="0" y="634"/>
                    <a:pt x="36" y="599"/>
                  </a:cubicBezTo>
                  <a:cubicBezTo>
                    <a:pt x="599" y="35"/>
                    <a:pt x="599" y="35"/>
                    <a:pt x="599" y="35"/>
                  </a:cubicBezTo>
                  <a:cubicBezTo>
                    <a:pt x="635" y="0"/>
                    <a:pt x="692" y="0"/>
                    <a:pt x="727"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8306592" y="1171575"/>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3743324" y="1357313"/>
              <a:ext cx="1344612" cy="1343025"/>
            </a:xfrm>
            <a:custGeom>
              <a:avLst/>
              <a:gdLst>
                <a:gd name="T0" fmla="*/ 609 w 644"/>
                <a:gd name="T1" fmla="*/ 35 h 643"/>
                <a:gd name="T2" fmla="*/ 609 w 644"/>
                <a:gd name="T3" fmla="*/ 163 h 643"/>
                <a:gd name="T4" fmla="*/ 163 w 644"/>
                <a:gd name="T5" fmla="*/ 608 h 643"/>
                <a:gd name="T6" fmla="*/ 36 w 644"/>
                <a:gd name="T7" fmla="*/ 608 h 643"/>
                <a:gd name="T8" fmla="*/ 36 w 644"/>
                <a:gd name="T9" fmla="*/ 608 h 643"/>
                <a:gd name="T10" fmla="*/ 36 w 644"/>
                <a:gd name="T11" fmla="*/ 481 h 643"/>
                <a:gd name="T12" fmla="*/ 481 w 644"/>
                <a:gd name="T13" fmla="*/ 35 h 643"/>
                <a:gd name="T14" fmla="*/ 609 w 644"/>
                <a:gd name="T15" fmla="*/ 35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4" h="643">
                  <a:moveTo>
                    <a:pt x="609" y="35"/>
                  </a:moveTo>
                  <a:cubicBezTo>
                    <a:pt x="644" y="70"/>
                    <a:pt x="644" y="127"/>
                    <a:pt x="609" y="163"/>
                  </a:cubicBezTo>
                  <a:cubicBezTo>
                    <a:pt x="163" y="608"/>
                    <a:pt x="163" y="608"/>
                    <a:pt x="163" y="608"/>
                  </a:cubicBezTo>
                  <a:cubicBezTo>
                    <a:pt x="128" y="643"/>
                    <a:pt x="71" y="643"/>
                    <a:pt x="36" y="608"/>
                  </a:cubicBezTo>
                  <a:cubicBezTo>
                    <a:pt x="36" y="608"/>
                    <a:pt x="36" y="608"/>
                    <a:pt x="36" y="608"/>
                  </a:cubicBezTo>
                  <a:cubicBezTo>
                    <a:pt x="0" y="573"/>
                    <a:pt x="0" y="516"/>
                    <a:pt x="36" y="481"/>
                  </a:cubicBezTo>
                  <a:cubicBezTo>
                    <a:pt x="481" y="35"/>
                    <a:pt x="481" y="35"/>
                    <a:pt x="481" y="35"/>
                  </a:cubicBezTo>
                  <a:cubicBezTo>
                    <a:pt x="516" y="0"/>
                    <a:pt x="573" y="0"/>
                    <a:pt x="609"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6724649" y="4189412"/>
              <a:ext cx="1344612" cy="1343025"/>
            </a:xfrm>
            <a:custGeom>
              <a:avLst/>
              <a:gdLst>
                <a:gd name="T0" fmla="*/ 609 w 644"/>
                <a:gd name="T1" fmla="*/ 35 h 643"/>
                <a:gd name="T2" fmla="*/ 609 w 644"/>
                <a:gd name="T3" fmla="*/ 163 h 643"/>
                <a:gd name="T4" fmla="*/ 163 w 644"/>
                <a:gd name="T5" fmla="*/ 608 h 643"/>
                <a:gd name="T6" fmla="*/ 35 w 644"/>
                <a:gd name="T7" fmla="*/ 608 h 643"/>
                <a:gd name="T8" fmla="*/ 35 w 644"/>
                <a:gd name="T9" fmla="*/ 608 h 643"/>
                <a:gd name="T10" fmla="*/ 35 w 644"/>
                <a:gd name="T11" fmla="*/ 480 h 643"/>
                <a:gd name="T12" fmla="*/ 481 w 644"/>
                <a:gd name="T13" fmla="*/ 35 h 643"/>
                <a:gd name="T14" fmla="*/ 609 w 644"/>
                <a:gd name="T15" fmla="*/ 35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4" h="643">
                  <a:moveTo>
                    <a:pt x="609" y="35"/>
                  </a:moveTo>
                  <a:cubicBezTo>
                    <a:pt x="644" y="70"/>
                    <a:pt x="644" y="127"/>
                    <a:pt x="609" y="163"/>
                  </a:cubicBezTo>
                  <a:cubicBezTo>
                    <a:pt x="163" y="608"/>
                    <a:pt x="163" y="608"/>
                    <a:pt x="163" y="608"/>
                  </a:cubicBezTo>
                  <a:cubicBezTo>
                    <a:pt x="128" y="643"/>
                    <a:pt x="71" y="643"/>
                    <a:pt x="35" y="608"/>
                  </a:cubicBezTo>
                  <a:cubicBezTo>
                    <a:pt x="35" y="608"/>
                    <a:pt x="35" y="608"/>
                    <a:pt x="35" y="608"/>
                  </a:cubicBezTo>
                  <a:cubicBezTo>
                    <a:pt x="0" y="573"/>
                    <a:pt x="0" y="516"/>
                    <a:pt x="35" y="480"/>
                  </a:cubicBezTo>
                  <a:cubicBezTo>
                    <a:pt x="481" y="35"/>
                    <a:pt x="481" y="35"/>
                    <a:pt x="481" y="35"/>
                  </a:cubicBezTo>
                  <a:cubicBezTo>
                    <a:pt x="516" y="0"/>
                    <a:pt x="573" y="0"/>
                    <a:pt x="609"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933698" y="3802585"/>
              <a:ext cx="430213" cy="430213"/>
            </a:xfrm>
            <a:custGeom>
              <a:avLst/>
              <a:gdLst>
                <a:gd name="T0" fmla="*/ 170 w 206"/>
                <a:gd name="T1" fmla="*/ 37 h 206"/>
                <a:gd name="T2" fmla="*/ 170 w 206"/>
                <a:gd name="T3" fmla="*/ 170 h 206"/>
                <a:gd name="T4" fmla="*/ 37 w 206"/>
                <a:gd name="T5" fmla="*/ 170 h 206"/>
                <a:gd name="T6" fmla="*/ 37 w 206"/>
                <a:gd name="T7" fmla="*/ 37 h 206"/>
                <a:gd name="T8" fmla="*/ 170 w 206"/>
                <a:gd name="T9" fmla="*/ 37 h 206"/>
              </a:gdLst>
              <a:ahLst/>
              <a:cxnLst>
                <a:cxn ang="0">
                  <a:pos x="T0" y="T1"/>
                </a:cxn>
                <a:cxn ang="0">
                  <a:pos x="T2" y="T3"/>
                </a:cxn>
                <a:cxn ang="0">
                  <a:pos x="T4" y="T5"/>
                </a:cxn>
                <a:cxn ang="0">
                  <a:pos x="T6" y="T7"/>
                </a:cxn>
                <a:cxn ang="0">
                  <a:pos x="T8" y="T9"/>
                </a:cxn>
              </a:cxnLst>
              <a:rect l="0" t="0" r="r" b="b"/>
              <a:pathLst>
                <a:path w="206" h="206">
                  <a:moveTo>
                    <a:pt x="170" y="37"/>
                  </a:moveTo>
                  <a:cubicBezTo>
                    <a:pt x="206" y="74"/>
                    <a:pt x="206" y="133"/>
                    <a:pt x="170" y="170"/>
                  </a:cubicBezTo>
                  <a:cubicBezTo>
                    <a:pt x="133" y="206"/>
                    <a:pt x="73" y="206"/>
                    <a:pt x="37" y="170"/>
                  </a:cubicBezTo>
                  <a:cubicBezTo>
                    <a:pt x="0" y="133"/>
                    <a:pt x="0" y="74"/>
                    <a:pt x="37" y="37"/>
                  </a:cubicBezTo>
                  <a:cubicBezTo>
                    <a:pt x="73" y="0"/>
                    <a:pt x="133" y="0"/>
                    <a:pt x="170"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noEditPoints="1"/>
            </p:cNvSpPr>
            <p:nvPr/>
          </p:nvSpPr>
          <p:spPr bwMode="auto">
            <a:xfrm>
              <a:off x="5180158" y="948820"/>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5"/>
            <p:cNvSpPr>
              <a:spLocks/>
            </p:cNvSpPr>
            <p:nvPr/>
          </p:nvSpPr>
          <p:spPr bwMode="auto">
            <a:xfrm>
              <a:off x="7873998" y="730250"/>
              <a:ext cx="430213" cy="430213"/>
            </a:xfrm>
            <a:custGeom>
              <a:avLst/>
              <a:gdLst>
                <a:gd name="T0" fmla="*/ 169 w 206"/>
                <a:gd name="T1" fmla="*/ 37 h 206"/>
                <a:gd name="T2" fmla="*/ 169 w 206"/>
                <a:gd name="T3" fmla="*/ 170 h 206"/>
                <a:gd name="T4" fmla="*/ 37 w 206"/>
                <a:gd name="T5" fmla="*/ 170 h 206"/>
                <a:gd name="T6" fmla="*/ 37 w 206"/>
                <a:gd name="T7" fmla="*/ 37 h 206"/>
                <a:gd name="T8" fmla="*/ 169 w 206"/>
                <a:gd name="T9" fmla="*/ 37 h 206"/>
              </a:gdLst>
              <a:ahLst/>
              <a:cxnLst>
                <a:cxn ang="0">
                  <a:pos x="T0" y="T1"/>
                </a:cxn>
                <a:cxn ang="0">
                  <a:pos x="T2" y="T3"/>
                </a:cxn>
                <a:cxn ang="0">
                  <a:pos x="T4" y="T5"/>
                </a:cxn>
                <a:cxn ang="0">
                  <a:pos x="T6" y="T7"/>
                </a:cxn>
                <a:cxn ang="0">
                  <a:pos x="T8" y="T9"/>
                </a:cxn>
              </a:cxnLst>
              <a:rect l="0" t="0" r="r" b="b"/>
              <a:pathLst>
                <a:path w="206" h="206">
                  <a:moveTo>
                    <a:pt x="169" y="37"/>
                  </a:moveTo>
                  <a:cubicBezTo>
                    <a:pt x="206" y="74"/>
                    <a:pt x="206" y="133"/>
                    <a:pt x="169" y="170"/>
                  </a:cubicBezTo>
                  <a:cubicBezTo>
                    <a:pt x="133" y="206"/>
                    <a:pt x="73" y="206"/>
                    <a:pt x="37" y="170"/>
                  </a:cubicBezTo>
                  <a:cubicBezTo>
                    <a:pt x="0" y="133"/>
                    <a:pt x="0" y="74"/>
                    <a:pt x="37" y="37"/>
                  </a:cubicBezTo>
                  <a:cubicBezTo>
                    <a:pt x="73" y="0"/>
                    <a:pt x="133" y="0"/>
                    <a:pt x="169"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6"/>
            <p:cNvSpPr>
              <a:spLocks/>
            </p:cNvSpPr>
            <p:nvPr/>
          </p:nvSpPr>
          <p:spPr bwMode="auto">
            <a:xfrm>
              <a:off x="6345237" y="5465761"/>
              <a:ext cx="430213" cy="430213"/>
            </a:xfrm>
            <a:custGeom>
              <a:avLst/>
              <a:gdLst>
                <a:gd name="T0" fmla="*/ 170 w 206"/>
                <a:gd name="T1" fmla="*/ 37 h 206"/>
                <a:gd name="T2" fmla="*/ 170 w 206"/>
                <a:gd name="T3" fmla="*/ 170 h 206"/>
                <a:gd name="T4" fmla="*/ 37 w 206"/>
                <a:gd name="T5" fmla="*/ 170 h 206"/>
                <a:gd name="T6" fmla="*/ 37 w 206"/>
                <a:gd name="T7" fmla="*/ 37 h 206"/>
                <a:gd name="T8" fmla="*/ 170 w 206"/>
                <a:gd name="T9" fmla="*/ 37 h 206"/>
              </a:gdLst>
              <a:ahLst/>
              <a:cxnLst>
                <a:cxn ang="0">
                  <a:pos x="T0" y="T1"/>
                </a:cxn>
                <a:cxn ang="0">
                  <a:pos x="T2" y="T3"/>
                </a:cxn>
                <a:cxn ang="0">
                  <a:pos x="T4" y="T5"/>
                </a:cxn>
                <a:cxn ang="0">
                  <a:pos x="T6" y="T7"/>
                </a:cxn>
                <a:cxn ang="0">
                  <a:pos x="T8" y="T9"/>
                </a:cxn>
              </a:cxnLst>
              <a:rect l="0" t="0" r="r" b="b"/>
              <a:pathLst>
                <a:path w="206" h="206">
                  <a:moveTo>
                    <a:pt x="170" y="37"/>
                  </a:moveTo>
                  <a:cubicBezTo>
                    <a:pt x="206" y="74"/>
                    <a:pt x="206" y="133"/>
                    <a:pt x="170" y="170"/>
                  </a:cubicBezTo>
                  <a:cubicBezTo>
                    <a:pt x="133" y="206"/>
                    <a:pt x="73" y="206"/>
                    <a:pt x="37" y="170"/>
                  </a:cubicBezTo>
                  <a:cubicBezTo>
                    <a:pt x="0" y="133"/>
                    <a:pt x="0" y="74"/>
                    <a:pt x="37" y="37"/>
                  </a:cubicBezTo>
                  <a:cubicBezTo>
                    <a:pt x="73" y="0"/>
                    <a:pt x="133" y="0"/>
                    <a:pt x="170"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3"/>
            <p:cNvSpPr>
              <a:spLocks noEditPoints="1"/>
            </p:cNvSpPr>
            <p:nvPr/>
          </p:nvSpPr>
          <p:spPr bwMode="auto">
            <a:xfrm>
              <a:off x="5051425" y="5585890"/>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9"/>
            <p:cNvSpPr>
              <a:spLocks/>
            </p:cNvSpPr>
            <p:nvPr/>
          </p:nvSpPr>
          <p:spPr bwMode="auto">
            <a:xfrm>
              <a:off x="8183994" y="3779475"/>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5"/>
            <p:cNvSpPr>
              <a:spLocks/>
            </p:cNvSpPr>
            <p:nvPr/>
          </p:nvSpPr>
          <p:spPr bwMode="auto">
            <a:xfrm>
              <a:off x="9134907" y="3349262"/>
              <a:ext cx="430213" cy="430213"/>
            </a:xfrm>
            <a:custGeom>
              <a:avLst/>
              <a:gdLst>
                <a:gd name="T0" fmla="*/ 169 w 206"/>
                <a:gd name="T1" fmla="*/ 37 h 206"/>
                <a:gd name="T2" fmla="*/ 169 w 206"/>
                <a:gd name="T3" fmla="*/ 170 h 206"/>
                <a:gd name="T4" fmla="*/ 37 w 206"/>
                <a:gd name="T5" fmla="*/ 170 h 206"/>
                <a:gd name="T6" fmla="*/ 37 w 206"/>
                <a:gd name="T7" fmla="*/ 37 h 206"/>
                <a:gd name="T8" fmla="*/ 169 w 206"/>
                <a:gd name="T9" fmla="*/ 37 h 206"/>
              </a:gdLst>
              <a:ahLst/>
              <a:cxnLst>
                <a:cxn ang="0">
                  <a:pos x="T0" y="T1"/>
                </a:cxn>
                <a:cxn ang="0">
                  <a:pos x="T2" y="T3"/>
                </a:cxn>
                <a:cxn ang="0">
                  <a:pos x="T4" y="T5"/>
                </a:cxn>
                <a:cxn ang="0">
                  <a:pos x="T6" y="T7"/>
                </a:cxn>
                <a:cxn ang="0">
                  <a:pos x="T8" y="T9"/>
                </a:cxn>
              </a:cxnLst>
              <a:rect l="0" t="0" r="r" b="b"/>
              <a:pathLst>
                <a:path w="206" h="206">
                  <a:moveTo>
                    <a:pt x="169" y="37"/>
                  </a:moveTo>
                  <a:cubicBezTo>
                    <a:pt x="206" y="74"/>
                    <a:pt x="206" y="133"/>
                    <a:pt x="169" y="170"/>
                  </a:cubicBezTo>
                  <a:cubicBezTo>
                    <a:pt x="133" y="206"/>
                    <a:pt x="73" y="206"/>
                    <a:pt x="37" y="170"/>
                  </a:cubicBezTo>
                  <a:cubicBezTo>
                    <a:pt x="0" y="133"/>
                    <a:pt x="0" y="74"/>
                    <a:pt x="37" y="37"/>
                  </a:cubicBezTo>
                  <a:cubicBezTo>
                    <a:pt x="73" y="0"/>
                    <a:pt x="133" y="0"/>
                    <a:pt x="169"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9"/>
            <p:cNvSpPr>
              <a:spLocks/>
            </p:cNvSpPr>
            <p:nvPr/>
          </p:nvSpPr>
          <p:spPr bwMode="auto">
            <a:xfrm>
              <a:off x="2764576" y="1879599"/>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3"/>
            <p:cNvSpPr>
              <a:spLocks noEditPoints="1"/>
            </p:cNvSpPr>
            <p:nvPr/>
          </p:nvSpPr>
          <p:spPr bwMode="auto">
            <a:xfrm>
              <a:off x="2432790" y="2824939"/>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6"/>
            <p:cNvSpPr>
              <a:spLocks/>
            </p:cNvSpPr>
            <p:nvPr/>
          </p:nvSpPr>
          <p:spPr bwMode="auto">
            <a:xfrm>
              <a:off x="7440141" y="4765674"/>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6"/>
            <p:cNvSpPr>
              <a:spLocks/>
            </p:cNvSpPr>
            <p:nvPr/>
          </p:nvSpPr>
          <p:spPr bwMode="auto">
            <a:xfrm>
              <a:off x="3756966" y="1084263"/>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
        <p:nvSpPr>
          <p:cNvPr id="27" name="Picture Placeholder 26"/>
          <p:cNvSpPr>
            <a:spLocks noGrp="1"/>
          </p:cNvSpPr>
          <p:nvPr>
            <p:ph type="pic" sz="quarter" idx="10"/>
          </p:nvPr>
        </p:nvSpPr>
        <p:spPr>
          <a:xfrm>
            <a:off x="1972573" y="2073841"/>
            <a:ext cx="2314575" cy="2312988"/>
          </a:xfrm>
          <a:prstGeom prst="ellipse">
            <a:avLst/>
          </a:prstGeom>
          <a:solidFill>
            <a:schemeClr val="tx2"/>
          </a:solidFill>
        </p:spPr>
        <p:txBody>
          <a:bodyPr>
            <a:normAutofit/>
          </a:bodyPr>
          <a:lstStyle>
            <a:lvl1pPr>
              <a:defRPr sz="2400">
                <a:solidFill>
                  <a:schemeClr val="bg1"/>
                </a:solidFill>
              </a:defRPr>
            </a:lvl1pPr>
          </a:lstStyle>
          <a:p>
            <a:endParaRPr lang="en-US"/>
          </a:p>
        </p:txBody>
      </p:sp>
      <p:sp>
        <p:nvSpPr>
          <p:cNvPr id="28" name="Picture Placeholder 26"/>
          <p:cNvSpPr>
            <a:spLocks noGrp="1"/>
          </p:cNvSpPr>
          <p:nvPr>
            <p:ph type="pic" sz="quarter" idx="11"/>
          </p:nvPr>
        </p:nvSpPr>
        <p:spPr>
          <a:xfrm>
            <a:off x="5010409" y="2073841"/>
            <a:ext cx="2314575" cy="2312988"/>
          </a:xfrm>
          <a:prstGeom prst="ellipse">
            <a:avLst/>
          </a:prstGeom>
          <a:solidFill>
            <a:schemeClr val="tx2"/>
          </a:solidFill>
        </p:spPr>
        <p:txBody>
          <a:bodyPr>
            <a:normAutofit/>
          </a:bodyPr>
          <a:lstStyle>
            <a:lvl1pPr>
              <a:defRPr sz="2400">
                <a:solidFill>
                  <a:schemeClr val="bg1"/>
                </a:solidFill>
              </a:defRPr>
            </a:lvl1pPr>
          </a:lstStyle>
          <a:p>
            <a:endParaRPr lang="en-US"/>
          </a:p>
        </p:txBody>
      </p:sp>
      <p:sp>
        <p:nvSpPr>
          <p:cNvPr id="29" name="Picture Placeholder 26"/>
          <p:cNvSpPr>
            <a:spLocks noGrp="1"/>
          </p:cNvSpPr>
          <p:nvPr>
            <p:ph type="pic" sz="quarter" idx="12"/>
          </p:nvPr>
        </p:nvSpPr>
        <p:spPr>
          <a:xfrm>
            <a:off x="7936074" y="2073841"/>
            <a:ext cx="2314575" cy="2312988"/>
          </a:xfrm>
          <a:prstGeom prst="ellipse">
            <a:avLst/>
          </a:prstGeom>
          <a:solidFill>
            <a:schemeClr val="tx2"/>
          </a:solidFill>
        </p:spPr>
        <p:txBody>
          <a:bodyPr>
            <a:normAutofit/>
          </a:bodyPr>
          <a:lstStyle>
            <a:lvl1pPr>
              <a:defRPr sz="2400">
                <a:solidFill>
                  <a:schemeClr val="bg1"/>
                </a:solidFill>
              </a:defRPr>
            </a:lvl1pPr>
          </a:lstStyle>
          <a:p>
            <a:endParaRPr lang="en-US"/>
          </a:p>
        </p:txBody>
      </p:sp>
    </p:spTree>
    <p:extLst>
      <p:ext uri="{BB962C8B-B14F-4D97-AF65-F5344CB8AC3E}">
        <p14:creationId xmlns:p14="http://schemas.microsoft.com/office/powerpoint/2010/main" xmlns="" val="308171290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35" name="Picture Placeholder 34"/>
          <p:cNvSpPr>
            <a:spLocks noGrp="1"/>
          </p:cNvSpPr>
          <p:nvPr>
            <p:ph type="pic" sz="quarter" idx="10"/>
          </p:nvPr>
        </p:nvSpPr>
        <p:spPr>
          <a:xfrm>
            <a:off x="2853508" y="-1643098"/>
            <a:ext cx="6484984" cy="5799461"/>
          </a:xfrm>
          <a:custGeom>
            <a:avLst/>
            <a:gdLst>
              <a:gd name="connsiteX0" fmla="*/ 2777634 w 3757402"/>
              <a:gd name="connsiteY0" fmla="*/ 0 h 3360210"/>
              <a:gd name="connsiteX1" fmla="*/ 2917880 w 3757402"/>
              <a:gd name="connsiteY1" fmla="*/ 58483 h 3360210"/>
              <a:gd name="connsiteX2" fmla="*/ 2917880 w 3757402"/>
              <a:gd name="connsiteY2" fmla="*/ 339205 h 3360210"/>
              <a:gd name="connsiteX3" fmla="*/ 2881520 w 3757402"/>
              <a:gd name="connsiteY3" fmla="*/ 378194 h 3360210"/>
              <a:gd name="connsiteX4" fmla="*/ 2881520 w 3757402"/>
              <a:gd name="connsiteY4" fmla="*/ 534150 h 3360210"/>
              <a:gd name="connsiteX5" fmla="*/ 3037348 w 3757402"/>
              <a:gd name="connsiteY5" fmla="*/ 534150 h 3360210"/>
              <a:gd name="connsiteX6" fmla="*/ 3084096 w 3757402"/>
              <a:gd name="connsiteY6" fmla="*/ 487363 h 3360210"/>
              <a:gd name="connsiteX7" fmla="*/ 3250313 w 3757402"/>
              <a:gd name="connsiteY7" fmla="*/ 487363 h 3360210"/>
              <a:gd name="connsiteX8" fmla="*/ 3250313 w 3757402"/>
              <a:gd name="connsiteY8" fmla="*/ 653717 h 3360210"/>
              <a:gd name="connsiteX9" fmla="*/ 3213953 w 3757402"/>
              <a:gd name="connsiteY9" fmla="*/ 690107 h 3360210"/>
              <a:gd name="connsiteX10" fmla="*/ 3213953 w 3757402"/>
              <a:gd name="connsiteY10" fmla="*/ 747291 h 3360210"/>
              <a:gd name="connsiteX11" fmla="*/ 3271090 w 3757402"/>
              <a:gd name="connsiteY11" fmla="*/ 747291 h 3360210"/>
              <a:gd name="connsiteX12" fmla="*/ 3458083 w 3757402"/>
              <a:gd name="connsiteY12" fmla="*/ 560143 h 3360210"/>
              <a:gd name="connsiteX13" fmla="*/ 3624300 w 3757402"/>
              <a:gd name="connsiteY13" fmla="*/ 560143 h 3360210"/>
              <a:gd name="connsiteX14" fmla="*/ 3624300 w 3757402"/>
              <a:gd name="connsiteY14" fmla="*/ 723897 h 3360210"/>
              <a:gd name="connsiteX15" fmla="*/ 3242521 w 3757402"/>
              <a:gd name="connsiteY15" fmla="*/ 1103391 h 3360210"/>
              <a:gd name="connsiteX16" fmla="*/ 3242521 w 3757402"/>
              <a:gd name="connsiteY16" fmla="*/ 1248950 h 3360210"/>
              <a:gd name="connsiteX17" fmla="*/ 3242521 w 3757402"/>
              <a:gd name="connsiteY17" fmla="*/ 1386712 h 3360210"/>
              <a:gd name="connsiteX18" fmla="*/ 3149024 w 3757402"/>
              <a:gd name="connsiteY18" fmla="*/ 1482885 h 3360210"/>
              <a:gd name="connsiteX19" fmla="*/ 3149024 w 3757402"/>
              <a:gd name="connsiteY19" fmla="*/ 1592055 h 3360210"/>
              <a:gd name="connsiteX20" fmla="*/ 3255507 w 3757402"/>
              <a:gd name="connsiteY20" fmla="*/ 1592055 h 3360210"/>
              <a:gd name="connsiteX21" fmla="*/ 3471069 w 3757402"/>
              <a:gd name="connsiteY21" fmla="*/ 1378914 h 3360210"/>
              <a:gd name="connsiteX22" fmla="*/ 3632091 w 3757402"/>
              <a:gd name="connsiteY22" fmla="*/ 1378914 h 3360210"/>
              <a:gd name="connsiteX23" fmla="*/ 3632091 w 3757402"/>
              <a:gd name="connsiteY23" fmla="*/ 1540069 h 3360210"/>
              <a:gd name="connsiteX24" fmla="*/ 3372378 w 3757402"/>
              <a:gd name="connsiteY24" fmla="*/ 1799996 h 3360210"/>
              <a:gd name="connsiteX25" fmla="*/ 3372378 w 3757402"/>
              <a:gd name="connsiteY25" fmla="*/ 1927361 h 3360210"/>
              <a:gd name="connsiteX26" fmla="*/ 3502234 w 3757402"/>
              <a:gd name="connsiteY26" fmla="*/ 1927361 h 3360210"/>
              <a:gd name="connsiteX27" fmla="*/ 3585343 w 3757402"/>
              <a:gd name="connsiteY27" fmla="*/ 1844184 h 3360210"/>
              <a:gd name="connsiteX28" fmla="*/ 3728185 w 3757402"/>
              <a:gd name="connsiteY28" fmla="*/ 1844184 h 3360210"/>
              <a:gd name="connsiteX29" fmla="*/ 3728185 w 3757402"/>
              <a:gd name="connsiteY29" fmla="*/ 1989743 h 3360210"/>
              <a:gd name="connsiteX30" fmla="*/ 2543892 w 3757402"/>
              <a:gd name="connsiteY30" fmla="*/ 3175012 h 3360210"/>
              <a:gd name="connsiteX31" fmla="*/ 2320539 w 3757402"/>
              <a:gd name="connsiteY31" fmla="*/ 3175012 h 3360210"/>
              <a:gd name="connsiteX32" fmla="*/ 2133545 w 3757402"/>
              <a:gd name="connsiteY32" fmla="*/ 3175012 h 3360210"/>
              <a:gd name="connsiteX33" fmla="*/ 2001092 w 3757402"/>
              <a:gd name="connsiteY33" fmla="*/ 3307575 h 3360210"/>
              <a:gd name="connsiteX34" fmla="*/ 1746573 w 3757402"/>
              <a:gd name="connsiteY34" fmla="*/ 3307575 h 3360210"/>
              <a:gd name="connsiteX35" fmla="*/ 1746573 w 3757402"/>
              <a:gd name="connsiteY35" fmla="*/ 3055445 h 3360210"/>
              <a:gd name="connsiteX36" fmla="*/ 1749170 w 3757402"/>
              <a:gd name="connsiteY36" fmla="*/ 3050247 h 3360210"/>
              <a:gd name="connsiteX37" fmla="*/ 1743975 w 3757402"/>
              <a:gd name="connsiteY37" fmla="*/ 2800716 h 3360210"/>
              <a:gd name="connsiteX38" fmla="*/ 1497248 w 3757402"/>
              <a:gd name="connsiteY38" fmla="*/ 2800716 h 3360210"/>
              <a:gd name="connsiteX39" fmla="*/ 1193383 w 3757402"/>
              <a:gd name="connsiteY39" fmla="*/ 3104831 h 3360210"/>
              <a:gd name="connsiteX40" fmla="*/ 1003792 w 3757402"/>
              <a:gd name="connsiteY40" fmla="*/ 3104831 h 3360210"/>
              <a:gd name="connsiteX41" fmla="*/ 1003792 w 3757402"/>
              <a:gd name="connsiteY41" fmla="*/ 2915085 h 3360210"/>
              <a:gd name="connsiteX42" fmla="*/ 1164815 w 3757402"/>
              <a:gd name="connsiteY42" fmla="*/ 2753930 h 3360210"/>
              <a:gd name="connsiteX43" fmla="*/ 1164815 w 3757402"/>
              <a:gd name="connsiteY43" fmla="*/ 2616168 h 3360210"/>
              <a:gd name="connsiteX44" fmla="*/ 1164815 w 3757402"/>
              <a:gd name="connsiteY44" fmla="*/ 2431620 h 3360210"/>
              <a:gd name="connsiteX45" fmla="*/ 1164815 w 3757402"/>
              <a:gd name="connsiteY45" fmla="*/ 2306855 h 3360210"/>
              <a:gd name="connsiteX46" fmla="*/ 1040152 w 3757402"/>
              <a:gd name="connsiteY46" fmla="*/ 2306855 h 3360210"/>
              <a:gd name="connsiteX47" fmla="*/ 783036 w 3757402"/>
              <a:gd name="connsiteY47" fmla="*/ 2564183 h 3360210"/>
              <a:gd name="connsiteX48" fmla="*/ 627208 w 3757402"/>
              <a:gd name="connsiteY48" fmla="*/ 2564183 h 3360210"/>
              <a:gd name="connsiteX49" fmla="*/ 627208 w 3757402"/>
              <a:gd name="connsiteY49" fmla="*/ 2408226 h 3360210"/>
              <a:gd name="connsiteX50" fmla="*/ 980418 w 3757402"/>
              <a:gd name="connsiteY50" fmla="*/ 2054725 h 3360210"/>
              <a:gd name="connsiteX51" fmla="*/ 980418 w 3757402"/>
              <a:gd name="connsiteY51" fmla="*/ 1953354 h 3360210"/>
              <a:gd name="connsiteX52" fmla="*/ 876533 w 3757402"/>
              <a:gd name="connsiteY52" fmla="*/ 1953354 h 3360210"/>
              <a:gd name="connsiteX53" fmla="*/ 255818 w 3757402"/>
              <a:gd name="connsiteY53" fmla="*/ 2574580 h 3360210"/>
              <a:gd name="connsiteX54" fmla="*/ 42853 w 3757402"/>
              <a:gd name="connsiteY54" fmla="*/ 2574580 h 3360210"/>
              <a:gd name="connsiteX55" fmla="*/ 42853 w 3757402"/>
              <a:gd name="connsiteY55" fmla="*/ 2361439 h 3360210"/>
              <a:gd name="connsiteX56" fmla="*/ 554488 w 3757402"/>
              <a:gd name="connsiteY56" fmla="*/ 1849383 h 3360210"/>
              <a:gd name="connsiteX57" fmla="*/ 554488 w 3757402"/>
              <a:gd name="connsiteY57" fmla="*/ 1779202 h 3360210"/>
              <a:gd name="connsiteX58" fmla="*/ 484366 w 3757402"/>
              <a:gd name="connsiteY58" fmla="*/ 1779202 h 3360210"/>
              <a:gd name="connsiteX59" fmla="*/ 320746 w 3757402"/>
              <a:gd name="connsiteY59" fmla="*/ 1942956 h 3360210"/>
              <a:gd name="connsiteX60" fmla="*/ 112976 w 3757402"/>
              <a:gd name="connsiteY60" fmla="*/ 1942956 h 3360210"/>
              <a:gd name="connsiteX61" fmla="*/ 112976 w 3757402"/>
              <a:gd name="connsiteY61" fmla="*/ 1735015 h 3360210"/>
              <a:gd name="connsiteX62" fmla="*/ 177904 w 3757402"/>
              <a:gd name="connsiteY62" fmla="*/ 1670033 h 3360210"/>
              <a:gd name="connsiteX63" fmla="*/ 177904 w 3757402"/>
              <a:gd name="connsiteY63" fmla="*/ 1485484 h 3360210"/>
              <a:gd name="connsiteX64" fmla="*/ 177904 w 3757402"/>
              <a:gd name="connsiteY64" fmla="*/ 1311333 h 3360210"/>
              <a:gd name="connsiteX65" fmla="*/ 175307 w 3757402"/>
              <a:gd name="connsiteY65" fmla="*/ 1134582 h 3360210"/>
              <a:gd name="connsiteX66" fmla="*/ 175307 w 3757402"/>
              <a:gd name="connsiteY66" fmla="*/ 947435 h 3360210"/>
              <a:gd name="connsiteX67" fmla="*/ 1058332 w 3757402"/>
              <a:gd name="connsiteY67" fmla="*/ 100072 h 3360210"/>
              <a:gd name="connsiteX68" fmla="*/ 1250520 w 3757402"/>
              <a:gd name="connsiteY68" fmla="*/ 102671 h 3360210"/>
              <a:gd name="connsiteX69" fmla="*/ 1250520 w 3757402"/>
              <a:gd name="connsiteY69" fmla="*/ 295017 h 3360210"/>
              <a:gd name="connsiteX70" fmla="*/ 1159620 w 3757402"/>
              <a:gd name="connsiteY70" fmla="*/ 385992 h 3360210"/>
              <a:gd name="connsiteX71" fmla="*/ 1159620 w 3757402"/>
              <a:gd name="connsiteY71" fmla="*/ 531551 h 3360210"/>
              <a:gd name="connsiteX72" fmla="*/ 1305060 w 3757402"/>
              <a:gd name="connsiteY72" fmla="*/ 531551 h 3360210"/>
              <a:gd name="connsiteX73" fmla="*/ 1585550 w 3757402"/>
              <a:gd name="connsiteY73" fmla="*/ 248230 h 3360210"/>
              <a:gd name="connsiteX74" fmla="*/ 1767350 w 3757402"/>
              <a:gd name="connsiteY74" fmla="*/ 248230 h 3360210"/>
              <a:gd name="connsiteX75" fmla="*/ 1946552 w 3757402"/>
              <a:gd name="connsiteY75" fmla="*/ 248230 h 3360210"/>
              <a:gd name="connsiteX76" fmla="*/ 2123157 w 3757402"/>
              <a:gd name="connsiteY76" fmla="*/ 71480 h 3360210"/>
              <a:gd name="connsiteX77" fmla="*/ 2291970 w 3757402"/>
              <a:gd name="connsiteY77" fmla="*/ 71480 h 3360210"/>
              <a:gd name="connsiteX78" fmla="*/ 2291970 w 3757402"/>
              <a:gd name="connsiteY78" fmla="*/ 240432 h 3360210"/>
              <a:gd name="connsiteX79" fmla="*/ 2214056 w 3757402"/>
              <a:gd name="connsiteY79" fmla="*/ 318411 h 3360210"/>
              <a:gd name="connsiteX80" fmla="*/ 2214056 w 3757402"/>
              <a:gd name="connsiteY80" fmla="*/ 401587 h 3360210"/>
              <a:gd name="connsiteX81" fmla="*/ 2297165 w 3757402"/>
              <a:gd name="connsiteY81" fmla="*/ 401587 h 3360210"/>
              <a:gd name="connsiteX82" fmla="*/ 2637389 w 3757402"/>
              <a:gd name="connsiteY82" fmla="*/ 58483 h 3360210"/>
              <a:gd name="connsiteX83" fmla="*/ 2777634 w 3757402"/>
              <a:gd name="connsiteY83" fmla="*/ 0 h 3360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3757402" h="3360210">
                <a:moveTo>
                  <a:pt x="2777634" y="0"/>
                </a:moveTo>
                <a:cubicBezTo>
                  <a:pt x="2828279" y="0"/>
                  <a:pt x="2878923" y="19494"/>
                  <a:pt x="2917880" y="58483"/>
                </a:cubicBezTo>
                <a:cubicBezTo>
                  <a:pt x="2995794" y="136462"/>
                  <a:pt x="2995794" y="261227"/>
                  <a:pt x="2917880" y="339205"/>
                </a:cubicBezTo>
                <a:cubicBezTo>
                  <a:pt x="2917880" y="339205"/>
                  <a:pt x="2917880" y="339205"/>
                  <a:pt x="2881520" y="378194"/>
                </a:cubicBezTo>
                <a:cubicBezTo>
                  <a:pt x="2837368" y="419782"/>
                  <a:pt x="2837368" y="489963"/>
                  <a:pt x="2881520" y="534150"/>
                </a:cubicBezTo>
                <a:cubicBezTo>
                  <a:pt x="2925671" y="578338"/>
                  <a:pt x="2995794" y="578338"/>
                  <a:pt x="3037348" y="534150"/>
                </a:cubicBezTo>
                <a:cubicBezTo>
                  <a:pt x="3037348" y="534150"/>
                  <a:pt x="3037348" y="534150"/>
                  <a:pt x="3084096" y="487363"/>
                </a:cubicBezTo>
                <a:cubicBezTo>
                  <a:pt x="3130844" y="440576"/>
                  <a:pt x="3206161" y="440576"/>
                  <a:pt x="3250313" y="487363"/>
                </a:cubicBezTo>
                <a:cubicBezTo>
                  <a:pt x="3297061" y="531551"/>
                  <a:pt x="3297061" y="606930"/>
                  <a:pt x="3250313" y="653717"/>
                </a:cubicBezTo>
                <a:cubicBezTo>
                  <a:pt x="3250313" y="653717"/>
                  <a:pt x="3250313" y="653717"/>
                  <a:pt x="3213953" y="690107"/>
                </a:cubicBezTo>
                <a:cubicBezTo>
                  <a:pt x="3198370" y="705702"/>
                  <a:pt x="3198370" y="731695"/>
                  <a:pt x="3213953" y="747291"/>
                </a:cubicBezTo>
                <a:cubicBezTo>
                  <a:pt x="3229536" y="762886"/>
                  <a:pt x="3255507" y="762886"/>
                  <a:pt x="3271090" y="747291"/>
                </a:cubicBezTo>
                <a:cubicBezTo>
                  <a:pt x="3271090" y="747291"/>
                  <a:pt x="3271090" y="747291"/>
                  <a:pt x="3458083" y="560143"/>
                </a:cubicBezTo>
                <a:cubicBezTo>
                  <a:pt x="3504832" y="515955"/>
                  <a:pt x="3577551" y="515955"/>
                  <a:pt x="3624300" y="560143"/>
                </a:cubicBezTo>
                <a:cubicBezTo>
                  <a:pt x="3668451" y="604331"/>
                  <a:pt x="3668451" y="679710"/>
                  <a:pt x="3624300" y="723897"/>
                </a:cubicBezTo>
                <a:cubicBezTo>
                  <a:pt x="3624300" y="723897"/>
                  <a:pt x="3624300" y="723897"/>
                  <a:pt x="3242521" y="1103391"/>
                </a:cubicBezTo>
                <a:cubicBezTo>
                  <a:pt x="3203564" y="1144980"/>
                  <a:pt x="3203564" y="1209961"/>
                  <a:pt x="3242521" y="1248950"/>
                </a:cubicBezTo>
                <a:cubicBezTo>
                  <a:pt x="3281478" y="1287940"/>
                  <a:pt x="3281478" y="1350322"/>
                  <a:pt x="3242521" y="1386712"/>
                </a:cubicBezTo>
                <a:cubicBezTo>
                  <a:pt x="3242521" y="1386712"/>
                  <a:pt x="3242521" y="1386712"/>
                  <a:pt x="3149024" y="1482885"/>
                </a:cubicBezTo>
                <a:cubicBezTo>
                  <a:pt x="3117859" y="1514076"/>
                  <a:pt x="3117859" y="1563463"/>
                  <a:pt x="3149024" y="1592055"/>
                </a:cubicBezTo>
                <a:cubicBezTo>
                  <a:pt x="3177593" y="1623246"/>
                  <a:pt x="3226938" y="1623246"/>
                  <a:pt x="3255507" y="1592055"/>
                </a:cubicBezTo>
                <a:cubicBezTo>
                  <a:pt x="3255507" y="1592055"/>
                  <a:pt x="3255507" y="1592055"/>
                  <a:pt x="3471069" y="1378914"/>
                </a:cubicBezTo>
                <a:cubicBezTo>
                  <a:pt x="3515220" y="1332127"/>
                  <a:pt x="3587940" y="1332127"/>
                  <a:pt x="3632091" y="1378914"/>
                </a:cubicBezTo>
                <a:cubicBezTo>
                  <a:pt x="3676242" y="1423102"/>
                  <a:pt x="3676242" y="1495881"/>
                  <a:pt x="3632091" y="1540069"/>
                </a:cubicBezTo>
                <a:cubicBezTo>
                  <a:pt x="3632091" y="1540069"/>
                  <a:pt x="3632091" y="1540069"/>
                  <a:pt x="3372378" y="1799996"/>
                </a:cubicBezTo>
                <a:cubicBezTo>
                  <a:pt x="3336018" y="1833787"/>
                  <a:pt x="3336018" y="1893570"/>
                  <a:pt x="3372378" y="1927361"/>
                </a:cubicBezTo>
                <a:cubicBezTo>
                  <a:pt x="3408738" y="1963751"/>
                  <a:pt x="3465874" y="1963751"/>
                  <a:pt x="3502234" y="1927361"/>
                </a:cubicBezTo>
                <a:cubicBezTo>
                  <a:pt x="3502234" y="1927361"/>
                  <a:pt x="3502234" y="1927361"/>
                  <a:pt x="3585343" y="1844184"/>
                </a:cubicBezTo>
                <a:cubicBezTo>
                  <a:pt x="3624300" y="1805195"/>
                  <a:pt x="3689228" y="1805195"/>
                  <a:pt x="3728185" y="1844184"/>
                </a:cubicBezTo>
                <a:cubicBezTo>
                  <a:pt x="3767142" y="1885772"/>
                  <a:pt x="3767142" y="1948155"/>
                  <a:pt x="3728185" y="1989743"/>
                </a:cubicBezTo>
                <a:cubicBezTo>
                  <a:pt x="3728185" y="1989743"/>
                  <a:pt x="3728185" y="1989743"/>
                  <a:pt x="2543892" y="3175012"/>
                </a:cubicBezTo>
                <a:cubicBezTo>
                  <a:pt x="2481561" y="3237394"/>
                  <a:pt x="2380273" y="3237394"/>
                  <a:pt x="2320539" y="3175012"/>
                </a:cubicBezTo>
                <a:cubicBezTo>
                  <a:pt x="2268596" y="3123026"/>
                  <a:pt x="2182891" y="3123026"/>
                  <a:pt x="2133545" y="3175012"/>
                </a:cubicBezTo>
                <a:cubicBezTo>
                  <a:pt x="2133545" y="3175012"/>
                  <a:pt x="2133545" y="3175012"/>
                  <a:pt x="2001092" y="3307575"/>
                </a:cubicBezTo>
                <a:cubicBezTo>
                  <a:pt x="1930969" y="3377755"/>
                  <a:pt x="1816695" y="3377755"/>
                  <a:pt x="1746573" y="3307575"/>
                </a:cubicBezTo>
                <a:cubicBezTo>
                  <a:pt x="1679047" y="3237394"/>
                  <a:pt x="1676450" y="3125626"/>
                  <a:pt x="1746573" y="3055445"/>
                </a:cubicBezTo>
                <a:cubicBezTo>
                  <a:pt x="1746573" y="3055445"/>
                  <a:pt x="1746573" y="3055445"/>
                  <a:pt x="1749170" y="3050247"/>
                </a:cubicBezTo>
                <a:cubicBezTo>
                  <a:pt x="1816695" y="2980066"/>
                  <a:pt x="1816695" y="2868298"/>
                  <a:pt x="1743975" y="2800716"/>
                </a:cubicBezTo>
                <a:cubicBezTo>
                  <a:pt x="1676450" y="2733135"/>
                  <a:pt x="1567370" y="2733135"/>
                  <a:pt x="1497248" y="2800716"/>
                </a:cubicBezTo>
                <a:cubicBezTo>
                  <a:pt x="1497248" y="2800716"/>
                  <a:pt x="1497248" y="2800716"/>
                  <a:pt x="1193383" y="3104831"/>
                </a:cubicBezTo>
                <a:cubicBezTo>
                  <a:pt x="1141440" y="3156817"/>
                  <a:pt x="1055735" y="3156817"/>
                  <a:pt x="1003792" y="3104831"/>
                </a:cubicBezTo>
                <a:cubicBezTo>
                  <a:pt x="951850" y="3050247"/>
                  <a:pt x="951850" y="2967070"/>
                  <a:pt x="1003792" y="2915085"/>
                </a:cubicBezTo>
                <a:cubicBezTo>
                  <a:pt x="1003792" y="2915085"/>
                  <a:pt x="1003792" y="2915085"/>
                  <a:pt x="1164815" y="2753930"/>
                </a:cubicBezTo>
                <a:cubicBezTo>
                  <a:pt x="1201175" y="2714940"/>
                  <a:pt x="1201175" y="2652558"/>
                  <a:pt x="1164815" y="2616168"/>
                </a:cubicBezTo>
                <a:cubicBezTo>
                  <a:pt x="1112872" y="2564183"/>
                  <a:pt x="1112872" y="2483605"/>
                  <a:pt x="1164815" y="2431620"/>
                </a:cubicBezTo>
                <a:cubicBezTo>
                  <a:pt x="1198577" y="2397829"/>
                  <a:pt x="1198577" y="2340645"/>
                  <a:pt x="1164815" y="2306855"/>
                </a:cubicBezTo>
                <a:cubicBezTo>
                  <a:pt x="1131052" y="2273064"/>
                  <a:pt x="1073915" y="2273064"/>
                  <a:pt x="1040152" y="2306855"/>
                </a:cubicBezTo>
                <a:cubicBezTo>
                  <a:pt x="1040152" y="2306855"/>
                  <a:pt x="1040152" y="2306855"/>
                  <a:pt x="783036" y="2564183"/>
                </a:cubicBezTo>
                <a:cubicBezTo>
                  <a:pt x="741482" y="2605771"/>
                  <a:pt x="671359" y="2605771"/>
                  <a:pt x="627208" y="2564183"/>
                </a:cubicBezTo>
                <a:cubicBezTo>
                  <a:pt x="585654" y="2519995"/>
                  <a:pt x="585654" y="2449815"/>
                  <a:pt x="627208" y="2408226"/>
                </a:cubicBezTo>
                <a:cubicBezTo>
                  <a:pt x="627208" y="2408226"/>
                  <a:pt x="627208" y="2408226"/>
                  <a:pt x="980418" y="2054725"/>
                </a:cubicBezTo>
                <a:cubicBezTo>
                  <a:pt x="1008987" y="2026133"/>
                  <a:pt x="1008987" y="1979346"/>
                  <a:pt x="980418" y="1953354"/>
                </a:cubicBezTo>
                <a:cubicBezTo>
                  <a:pt x="951850" y="1924761"/>
                  <a:pt x="905101" y="1924761"/>
                  <a:pt x="876533" y="1953354"/>
                </a:cubicBezTo>
                <a:cubicBezTo>
                  <a:pt x="876533" y="1953354"/>
                  <a:pt x="876533" y="1953354"/>
                  <a:pt x="255818" y="2574580"/>
                </a:cubicBezTo>
                <a:cubicBezTo>
                  <a:pt x="196084" y="2631764"/>
                  <a:pt x="102587" y="2631764"/>
                  <a:pt x="42853" y="2574580"/>
                </a:cubicBezTo>
                <a:cubicBezTo>
                  <a:pt x="-14284" y="2514796"/>
                  <a:pt x="-14284" y="2418623"/>
                  <a:pt x="42853" y="2361439"/>
                </a:cubicBezTo>
                <a:cubicBezTo>
                  <a:pt x="42853" y="2361439"/>
                  <a:pt x="42853" y="2361439"/>
                  <a:pt x="554488" y="1849383"/>
                </a:cubicBezTo>
                <a:cubicBezTo>
                  <a:pt x="575265" y="1828588"/>
                  <a:pt x="575265" y="1797397"/>
                  <a:pt x="554488" y="1779202"/>
                </a:cubicBezTo>
                <a:cubicBezTo>
                  <a:pt x="533711" y="1758408"/>
                  <a:pt x="502546" y="1758408"/>
                  <a:pt x="484366" y="1779202"/>
                </a:cubicBezTo>
                <a:cubicBezTo>
                  <a:pt x="484366" y="1779202"/>
                  <a:pt x="484366" y="1779202"/>
                  <a:pt x="320746" y="1942956"/>
                </a:cubicBezTo>
                <a:cubicBezTo>
                  <a:pt x="263609" y="2000140"/>
                  <a:pt x="170113" y="2000140"/>
                  <a:pt x="112976" y="1942956"/>
                </a:cubicBezTo>
                <a:cubicBezTo>
                  <a:pt x="55839" y="1885772"/>
                  <a:pt x="55839" y="1792199"/>
                  <a:pt x="112976" y="1735015"/>
                </a:cubicBezTo>
                <a:cubicBezTo>
                  <a:pt x="112976" y="1735015"/>
                  <a:pt x="112976" y="1735015"/>
                  <a:pt x="177904" y="1670033"/>
                </a:cubicBezTo>
                <a:cubicBezTo>
                  <a:pt x="229847" y="1618047"/>
                  <a:pt x="229847" y="1537470"/>
                  <a:pt x="177904" y="1485484"/>
                </a:cubicBezTo>
                <a:cubicBezTo>
                  <a:pt x="131156" y="1436098"/>
                  <a:pt x="131156" y="1358120"/>
                  <a:pt x="177904" y="1311333"/>
                </a:cubicBezTo>
                <a:cubicBezTo>
                  <a:pt x="227250" y="1261947"/>
                  <a:pt x="227250" y="1181369"/>
                  <a:pt x="175307" y="1134582"/>
                </a:cubicBezTo>
                <a:cubicBezTo>
                  <a:pt x="123364" y="1082597"/>
                  <a:pt x="123364" y="996821"/>
                  <a:pt x="175307" y="947435"/>
                </a:cubicBezTo>
                <a:cubicBezTo>
                  <a:pt x="175307" y="947435"/>
                  <a:pt x="175307" y="947435"/>
                  <a:pt x="1058332" y="100072"/>
                </a:cubicBezTo>
                <a:cubicBezTo>
                  <a:pt x="1112872" y="48086"/>
                  <a:pt x="1195980" y="48086"/>
                  <a:pt x="1250520" y="102671"/>
                </a:cubicBezTo>
                <a:cubicBezTo>
                  <a:pt x="1302463" y="154656"/>
                  <a:pt x="1302463" y="243032"/>
                  <a:pt x="1250520" y="295017"/>
                </a:cubicBezTo>
                <a:cubicBezTo>
                  <a:pt x="1250520" y="295017"/>
                  <a:pt x="1250520" y="295017"/>
                  <a:pt x="1159620" y="385992"/>
                </a:cubicBezTo>
                <a:cubicBezTo>
                  <a:pt x="1120663" y="424981"/>
                  <a:pt x="1120663" y="489963"/>
                  <a:pt x="1159620" y="531551"/>
                </a:cubicBezTo>
                <a:cubicBezTo>
                  <a:pt x="1201175" y="570540"/>
                  <a:pt x="1266103" y="570540"/>
                  <a:pt x="1305060" y="531551"/>
                </a:cubicBezTo>
                <a:cubicBezTo>
                  <a:pt x="1305060" y="531551"/>
                  <a:pt x="1305060" y="531551"/>
                  <a:pt x="1585550" y="248230"/>
                </a:cubicBezTo>
                <a:cubicBezTo>
                  <a:pt x="1637493" y="198844"/>
                  <a:pt x="1718004" y="198844"/>
                  <a:pt x="1767350" y="248230"/>
                </a:cubicBezTo>
                <a:cubicBezTo>
                  <a:pt x="1816695" y="297616"/>
                  <a:pt x="1897206" y="297616"/>
                  <a:pt x="1946552" y="248230"/>
                </a:cubicBezTo>
                <a:cubicBezTo>
                  <a:pt x="1946552" y="248230"/>
                  <a:pt x="1946552" y="248230"/>
                  <a:pt x="2123157" y="71480"/>
                </a:cubicBezTo>
                <a:cubicBezTo>
                  <a:pt x="2169905" y="24693"/>
                  <a:pt x="2245222" y="24693"/>
                  <a:pt x="2291970" y="71480"/>
                </a:cubicBezTo>
                <a:cubicBezTo>
                  <a:pt x="2338719" y="118267"/>
                  <a:pt x="2338719" y="193645"/>
                  <a:pt x="2291970" y="240432"/>
                </a:cubicBezTo>
                <a:cubicBezTo>
                  <a:pt x="2291970" y="240432"/>
                  <a:pt x="2291970" y="240432"/>
                  <a:pt x="2214056" y="318411"/>
                </a:cubicBezTo>
                <a:cubicBezTo>
                  <a:pt x="2190682" y="341804"/>
                  <a:pt x="2190682" y="378194"/>
                  <a:pt x="2214056" y="401587"/>
                </a:cubicBezTo>
                <a:cubicBezTo>
                  <a:pt x="2237431" y="424981"/>
                  <a:pt x="2273791" y="424981"/>
                  <a:pt x="2297165" y="401587"/>
                </a:cubicBezTo>
                <a:cubicBezTo>
                  <a:pt x="2297165" y="401587"/>
                  <a:pt x="2297165" y="401587"/>
                  <a:pt x="2637389" y="58483"/>
                </a:cubicBezTo>
                <a:cubicBezTo>
                  <a:pt x="2676346" y="19494"/>
                  <a:pt x="2726990" y="0"/>
                  <a:pt x="2777634" y="0"/>
                </a:cubicBezTo>
                <a:close/>
              </a:path>
            </a:pathLst>
          </a:custGeom>
          <a:solidFill>
            <a:schemeClr val="tx2"/>
          </a:solidFill>
        </p:spPr>
        <p:txBody>
          <a:bodyPr wrap="square">
            <a:noAutofit/>
          </a:bodyPr>
          <a:lstStyle/>
          <a:p>
            <a:endParaRPr lang="en-US" dirty="0"/>
          </a:p>
        </p:txBody>
      </p:sp>
      <p:sp>
        <p:nvSpPr>
          <p:cNvPr id="37" name="Rectangle 36"/>
          <p:cNvSpPr/>
          <p:nvPr userDrawn="1"/>
        </p:nvSpPr>
        <p:spPr>
          <a:xfrm>
            <a:off x="415592" y="6400892"/>
            <a:ext cx="2520242" cy="230832"/>
          </a:xfrm>
          <a:prstGeom prst="rect">
            <a:avLst/>
          </a:prstGeom>
        </p:spPr>
        <p:txBody>
          <a:bodyPr wrap="none">
            <a:spAutoFit/>
          </a:bodyPr>
          <a:lstStyle/>
          <a:p>
            <a:r>
              <a:rPr lang="en-US" sz="900" b="0" i="0" dirty="0" smtClean="0">
                <a:solidFill>
                  <a:schemeClr val="tx1">
                    <a:lumMod val="65000"/>
                    <a:lumOff val="35000"/>
                  </a:schemeClr>
                </a:solidFill>
                <a:effectLst/>
                <a:latin typeface="+mn-lt"/>
              </a:rPr>
              <a:t>© 2018 </a:t>
            </a:r>
            <a:r>
              <a:rPr lang="en-US" sz="900" b="1" i="0" dirty="0" smtClean="0">
                <a:solidFill>
                  <a:schemeClr val="tx1">
                    <a:lumMod val="65000"/>
                    <a:lumOff val="35000"/>
                  </a:schemeClr>
                </a:solidFill>
                <a:effectLst/>
                <a:latin typeface="+mj-lt"/>
              </a:rPr>
              <a:t>Slidefabric.com</a:t>
            </a:r>
            <a:r>
              <a:rPr lang="en-US" sz="900" b="0" i="0" dirty="0" smtClean="0">
                <a:solidFill>
                  <a:schemeClr val="tx1">
                    <a:lumMod val="65000"/>
                    <a:lumOff val="35000"/>
                  </a:schemeClr>
                </a:solidFill>
                <a:effectLst/>
                <a:latin typeface="+mj-lt"/>
              </a:rPr>
              <a:t> All rights reserved.</a:t>
            </a:r>
            <a:endParaRPr lang="en-US" sz="900" b="0" i="0" dirty="0">
              <a:solidFill>
                <a:schemeClr val="tx1">
                  <a:lumMod val="65000"/>
                  <a:lumOff val="35000"/>
                </a:schemeClr>
              </a:solidFill>
              <a:latin typeface="+mj-lt"/>
            </a:endParaRPr>
          </a:p>
        </p:txBody>
      </p:sp>
      <p:sp>
        <p:nvSpPr>
          <p:cNvPr id="41" name="Rectangle 40"/>
          <p:cNvSpPr/>
          <p:nvPr userDrawn="1"/>
        </p:nvSpPr>
        <p:spPr>
          <a:xfrm>
            <a:off x="11039748" y="6377809"/>
            <a:ext cx="954107" cy="276999"/>
          </a:xfrm>
          <a:prstGeom prst="rect">
            <a:avLst/>
          </a:prstGeom>
        </p:spPr>
        <p:txBody>
          <a:bodyPr wrap="none">
            <a:spAutoFit/>
          </a:bodyPr>
          <a:lstStyle/>
          <a:p>
            <a:r>
              <a:rPr lang="en-US" sz="700" spc="600" dirty="0" smtClean="0">
                <a:latin typeface="+mj-lt"/>
              </a:rPr>
              <a:t>PAGE</a:t>
            </a:r>
            <a:fld id="{1FF971EA-3A6D-44E0-AE21-1C9457776B3F}" type="slidenum">
              <a:rPr lang="en-US" sz="1200" smtClean="0">
                <a:latin typeface="+mn-lt"/>
              </a:rPr>
              <a:pPr/>
              <a:t>‹#›</a:t>
            </a:fld>
            <a:endParaRPr lang="en-US" sz="1100" dirty="0">
              <a:latin typeface="+mn-lt"/>
            </a:endParaRPr>
          </a:p>
        </p:txBody>
      </p:sp>
    </p:spTree>
    <p:extLst>
      <p:ext uri="{BB962C8B-B14F-4D97-AF65-F5344CB8AC3E}">
        <p14:creationId xmlns:p14="http://schemas.microsoft.com/office/powerpoint/2010/main" xmlns="" val="32488619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35" name="Picture Placeholder 34"/>
          <p:cNvSpPr>
            <a:spLocks noGrp="1"/>
          </p:cNvSpPr>
          <p:nvPr>
            <p:ph type="pic" sz="quarter" idx="10"/>
          </p:nvPr>
        </p:nvSpPr>
        <p:spPr>
          <a:xfrm>
            <a:off x="2164509" y="-86896"/>
            <a:ext cx="7862983" cy="7031793"/>
          </a:xfrm>
          <a:custGeom>
            <a:avLst/>
            <a:gdLst>
              <a:gd name="connsiteX0" fmla="*/ 2777634 w 3757402"/>
              <a:gd name="connsiteY0" fmla="*/ 0 h 3360210"/>
              <a:gd name="connsiteX1" fmla="*/ 2917880 w 3757402"/>
              <a:gd name="connsiteY1" fmla="*/ 58483 h 3360210"/>
              <a:gd name="connsiteX2" fmla="*/ 2917880 w 3757402"/>
              <a:gd name="connsiteY2" fmla="*/ 339205 h 3360210"/>
              <a:gd name="connsiteX3" fmla="*/ 2881520 w 3757402"/>
              <a:gd name="connsiteY3" fmla="*/ 378194 h 3360210"/>
              <a:gd name="connsiteX4" fmla="*/ 2881520 w 3757402"/>
              <a:gd name="connsiteY4" fmla="*/ 534150 h 3360210"/>
              <a:gd name="connsiteX5" fmla="*/ 3037348 w 3757402"/>
              <a:gd name="connsiteY5" fmla="*/ 534150 h 3360210"/>
              <a:gd name="connsiteX6" fmla="*/ 3084096 w 3757402"/>
              <a:gd name="connsiteY6" fmla="*/ 487363 h 3360210"/>
              <a:gd name="connsiteX7" fmla="*/ 3250313 w 3757402"/>
              <a:gd name="connsiteY7" fmla="*/ 487363 h 3360210"/>
              <a:gd name="connsiteX8" fmla="*/ 3250313 w 3757402"/>
              <a:gd name="connsiteY8" fmla="*/ 653717 h 3360210"/>
              <a:gd name="connsiteX9" fmla="*/ 3213953 w 3757402"/>
              <a:gd name="connsiteY9" fmla="*/ 690107 h 3360210"/>
              <a:gd name="connsiteX10" fmla="*/ 3213953 w 3757402"/>
              <a:gd name="connsiteY10" fmla="*/ 747291 h 3360210"/>
              <a:gd name="connsiteX11" fmla="*/ 3271090 w 3757402"/>
              <a:gd name="connsiteY11" fmla="*/ 747291 h 3360210"/>
              <a:gd name="connsiteX12" fmla="*/ 3458083 w 3757402"/>
              <a:gd name="connsiteY12" fmla="*/ 560143 h 3360210"/>
              <a:gd name="connsiteX13" fmla="*/ 3624300 w 3757402"/>
              <a:gd name="connsiteY13" fmla="*/ 560143 h 3360210"/>
              <a:gd name="connsiteX14" fmla="*/ 3624300 w 3757402"/>
              <a:gd name="connsiteY14" fmla="*/ 723897 h 3360210"/>
              <a:gd name="connsiteX15" fmla="*/ 3242521 w 3757402"/>
              <a:gd name="connsiteY15" fmla="*/ 1103391 h 3360210"/>
              <a:gd name="connsiteX16" fmla="*/ 3242521 w 3757402"/>
              <a:gd name="connsiteY16" fmla="*/ 1248950 h 3360210"/>
              <a:gd name="connsiteX17" fmla="*/ 3242521 w 3757402"/>
              <a:gd name="connsiteY17" fmla="*/ 1386712 h 3360210"/>
              <a:gd name="connsiteX18" fmla="*/ 3149024 w 3757402"/>
              <a:gd name="connsiteY18" fmla="*/ 1482885 h 3360210"/>
              <a:gd name="connsiteX19" fmla="*/ 3149024 w 3757402"/>
              <a:gd name="connsiteY19" fmla="*/ 1592055 h 3360210"/>
              <a:gd name="connsiteX20" fmla="*/ 3255507 w 3757402"/>
              <a:gd name="connsiteY20" fmla="*/ 1592055 h 3360210"/>
              <a:gd name="connsiteX21" fmla="*/ 3471069 w 3757402"/>
              <a:gd name="connsiteY21" fmla="*/ 1378914 h 3360210"/>
              <a:gd name="connsiteX22" fmla="*/ 3632091 w 3757402"/>
              <a:gd name="connsiteY22" fmla="*/ 1378914 h 3360210"/>
              <a:gd name="connsiteX23" fmla="*/ 3632091 w 3757402"/>
              <a:gd name="connsiteY23" fmla="*/ 1540069 h 3360210"/>
              <a:gd name="connsiteX24" fmla="*/ 3372378 w 3757402"/>
              <a:gd name="connsiteY24" fmla="*/ 1799996 h 3360210"/>
              <a:gd name="connsiteX25" fmla="*/ 3372378 w 3757402"/>
              <a:gd name="connsiteY25" fmla="*/ 1927361 h 3360210"/>
              <a:gd name="connsiteX26" fmla="*/ 3502234 w 3757402"/>
              <a:gd name="connsiteY26" fmla="*/ 1927361 h 3360210"/>
              <a:gd name="connsiteX27" fmla="*/ 3585343 w 3757402"/>
              <a:gd name="connsiteY27" fmla="*/ 1844184 h 3360210"/>
              <a:gd name="connsiteX28" fmla="*/ 3728185 w 3757402"/>
              <a:gd name="connsiteY28" fmla="*/ 1844184 h 3360210"/>
              <a:gd name="connsiteX29" fmla="*/ 3728185 w 3757402"/>
              <a:gd name="connsiteY29" fmla="*/ 1989743 h 3360210"/>
              <a:gd name="connsiteX30" fmla="*/ 2543892 w 3757402"/>
              <a:gd name="connsiteY30" fmla="*/ 3175012 h 3360210"/>
              <a:gd name="connsiteX31" fmla="*/ 2320539 w 3757402"/>
              <a:gd name="connsiteY31" fmla="*/ 3175012 h 3360210"/>
              <a:gd name="connsiteX32" fmla="*/ 2133545 w 3757402"/>
              <a:gd name="connsiteY32" fmla="*/ 3175012 h 3360210"/>
              <a:gd name="connsiteX33" fmla="*/ 2001092 w 3757402"/>
              <a:gd name="connsiteY33" fmla="*/ 3307575 h 3360210"/>
              <a:gd name="connsiteX34" fmla="*/ 1746573 w 3757402"/>
              <a:gd name="connsiteY34" fmla="*/ 3307575 h 3360210"/>
              <a:gd name="connsiteX35" fmla="*/ 1746573 w 3757402"/>
              <a:gd name="connsiteY35" fmla="*/ 3055445 h 3360210"/>
              <a:gd name="connsiteX36" fmla="*/ 1749170 w 3757402"/>
              <a:gd name="connsiteY36" fmla="*/ 3050247 h 3360210"/>
              <a:gd name="connsiteX37" fmla="*/ 1743975 w 3757402"/>
              <a:gd name="connsiteY37" fmla="*/ 2800716 h 3360210"/>
              <a:gd name="connsiteX38" fmla="*/ 1497248 w 3757402"/>
              <a:gd name="connsiteY38" fmla="*/ 2800716 h 3360210"/>
              <a:gd name="connsiteX39" fmla="*/ 1193383 w 3757402"/>
              <a:gd name="connsiteY39" fmla="*/ 3104831 h 3360210"/>
              <a:gd name="connsiteX40" fmla="*/ 1003792 w 3757402"/>
              <a:gd name="connsiteY40" fmla="*/ 3104831 h 3360210"/>
              <a:gd name="connsiteX41" fmla="*/ 1003792 w 3757402"/>
              <a:gd name="connsiteY41" fmla="*/ 2915085 h 3360210"/>
              <a:gd name="connsiteX42" fmla="*/ 1164815 w 3757402"/>
              <a:gd name="connsiteY42" fmla="*/ 2753930 h 3360210"/>
              <a:gd name="connsiteX43" fmla="*/ 1164815 w 3757402"/>
              <a:gd name="connsiteY43" fmla="*/ 2616168 h 3360210"/>
              <a:gd name="connsiteX44" fmla="*/ 1164815 w 3757402"/>
              <a:gd name="connsiteY44" fmla="*/ 2431620 h 3360210"/>
              <a:gd name="connsiteX45" fmla="*/ 1164815 w 3757402"/>
              <a:gd name="connsiteY45" fmla="*/ 2306855 h 3360210"/>
              <a:gd name="connsiteX46" fmla="*/ 1040152 w 3757402"/>
              <a:gd name="connsiteY46" fmla="*/ 2306855 h 3360210"/>
              <a:gd name="connsiteX47" fmla="*/ 783036 w 3757402"/>
              <a:gd name="connsiteY47" fmla="*/ 2564183 h 3360210"/>
              <a:gd name="connsiteX48" fmla="*/ 627208 w 3757402"/>
              <a:gd name="connsiteY48" fmla="*/ 2564183 h 3360210"/>
              <a:gd name="connsiteX49" fmla="*/ 627208 w 3757402"/>
              <a:gd name="connsiteY49" fmla="*/ 2408226 h 3360210"/>
              <a:gd name="connsiteX50" fmla="*/ 980418 w 3757402"/>
              <a:gd name="connsiteY50" fmla="*/ 2054725 h 3360210"/>
              <a:gd name="connsiteX51" fmla="*/ 980418 w 3757402"/>
              <a:gd name="connsiteY51" fmla="*/ 1953354 h 3360210"/>
              <a:gd name="connsiteX52" fmla="*/ 876533 w 3757402"/>
              <a:gd name="connsiteY52" fmla="*/ 1953354 h 3360210"/>
              <a:gd name="connsiteX53" fmla="*/ 255818 w 3757402"/>
              <a:gd name="connsiteY53" fmla="*/ 2574580 h 3360210"/>
              <a:gd name="connsiteX54" fmla="*/ 42853 w 3757402"/>
              <a:gd name="connsiteY54" fmla="*/ 2574580 h 3360210"/>
              <a:gd name="connsiteX55" fmla="*/ 42853 w 3757402"/>
              <a:gd name="connsiteY55" fmla="*/ 2361439 h 3360210"/>
              <a:gd name="connsiteX56" fmla="*/ 554488 w 3757402"/>
              <a:gd name="connsiteY56" fmla="*/ 1849383 h 3360210"/>
              <a:gd name="connsiteX57" fmla="*/ 554488 w 3757402"/>
              <a:gd name="connsiteY57" fmla="*/ 1779202 h 3360210"/>
              <a:gd name="connsiteX58" fmla="*/ 484366 w 3757402"/>
              <a:gd name="connsiteY58" fmla="*/ 1779202 h 3360210"/>
              <a:gd name="connsiteX59" fmla="*/ 320746 w 3757402"/>
              <a:gd name="connsiteY59" fmla="*/ 1942956 h 3360210"/>
              <a:gd name="connsiteX60" fmla="*/ 112976 w 3757402"/>
              <a:gd name="connsiteY60" fmla="*/ 1942956 h 3360210"/>
              <a:gd name="connsiteX61" fmla="*/ 112976 w 3757402"/>
              <a:gd name="connsiteY61" fmla="*/ 1735015 h 3360210"/>
              <a:gd name="connsiteX62" fmla="*/ 177904 w 3757402"/>
              <a:gd name="connsiteY62" fmla="*/ 1670033 h 3360210"/>
              <a:gd name="connsiteX63" fmla="*/ 177904 w 3757402"/>
              <a:gd name="connsiteY63" fmla="*/ 1485484 h 3360210"/>
              <a:gd name="connsiteX64" fmla="*/ 177904 w 3757402"/>
              <a:gd name="connsiteY64" fmla="*/ 1311333 h 3360210"/>
              <a:gd name="connsiteX65" fmla="*/ 175307 w 3757402"/>
              <a:gd name="connsiteY65" fmla="*/ 1134582 h 3360210"/>
              <a:gd name="connsiteX66" fmla="*/ 175307 w 3757402"/>
              <a:gd name="connsiteY66" fmla="*/ 947435 h 3360210"/>
              <a:gd name="connsiteX67" fmla="*/ 1058332 w 3757402"/>
              <a:gd name="connsiteY67" fmla="*/ 100072 h 3360210"/>
              <a:gd name="connsiteX68" fmla="*/ 1250520 w 3757402"/>
              <a:gd name="connsiteY68" fmla="*/ 102671 h 3360210"/>
              <a:gd name="connsiteX69" fmla="*/ 1250520 w 3757402"/>
              <a:gd name="connsiteY69" fmla="*/ 295017 h 3360210"/>
              <a:gd name="connsiteX70" fmla="*/ 1159620 w 3757402"/>
              <a:gd name="connsiteY70" fmla="*/ 385992 h 3360210"/>
              <a:gd name="connsiteX71" fmla="*/ 1159620 w 3757402"/>
              <a:gd name="connsiteY71" fmla="*/ 531551 h 3360210"/>
              <a:gd name="connsiteX72" fmla="*/ 1305060 w 3757402"/>
              <a:gd name="connsiteY72" fmla="*/ 531551 h 3360210"/>
              <a:gd name="connsiteX73" fmla="*/ 1585550 w 3757402"/>
              <a:gd name="connsiteY73" fmla="*/ 248230 h 3360210"/>
              <a:gd name="connsiteX74" fmla="*/ 1767350 w 3757402"/>
              <a:gd name="connsiteY74" fmla="*/ 248230 h 3360210"/>
              <a:gd name="connsiteX75" fmla="*/ 1946552 w 3757402"/>
              <a:gd name="connsiteY75" fmla="*/ 248230 h 3360210"/>
              <a:gd name="connsiteX76" fmla="*/ 2123157 w 3757402"/>
              <a:gd name="connsiteY76" fmla="*/ 71480 h 3360210"/>
              <a:gd name="connsiteX77" fmla="*/ 2291970 w 3757402"/>
              <a:gd name="connsiteY77" fmla="*/ 71480 h 3360210"/>
              <a:gd name="connsiteX78" fmla="*/ 2291970 w 3757402"/>
              <a:gd name="connsiteY78" fmla="*/ 240432 h 3360210"/>
              <a:gd name="connsiteX79" fmla="*/ 2214056 w 3757402"/>
              <a:gd name="connsiteY79" fmla="*/ 318411 h 3360210"/>
              <a:gd name="connsiteX80" fmla="*/ 2214056 w 3757402"/>
              <a:gd name="connsiteY80" fmla="*/ 401587 h 3360210"/>
              <a:gd name="connsiteX81" fmla="*/ 2297165 w 3757402"/>
              <a:gd name="connsiteY81" fmla="*/ 401587 h 3360210"/>
              <a:gd name="connsiteX82" fmla="*/ 2637389 w 3757402"/>
              <a:gd name="connsiteY82" fmla="*/ 58483 h 3360210"/>
              <a:gd name="connsiteX83" fmla="*/ 2777634 w 3757402"/>
              <a:gd name="connsiteY83" fmla="*/ 0 h 3360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3757402" h="3360210">
                <a:moveTo>
                  <a:pt x="2777634" y="0"/>
                </a:moveTo>
                <a:cubicBezTo>
                  <a:pt x="2828279" y="0"/>
                  <a:pt x="2878923" y="19494"/>
                  <a:pt x="2917880" y="58483"/>
                </a:cubicBezTo>
                <a:cubicBezTo>
                  <a:pt x="2995794" y="136462"/>
                  <a:pt x="2995794" y="261227"/>
                  <a:pt x="2917880" y="339205"/>
                </a:cubicBezTo>
                <a:cubicBezTo>
                  <a:pt x="2917880" y="339205"/>
                  <a:pt x="2917880" y="339205"/>
                  <a:pt x="2881520" y="378194"/>
                </a:cubicBezTo>
                <a:cubicBezTo>
                  <a:pt x="2837368" y="419782"/>
                  <a:pt x="2837368" y="489963"/>
                  <a:pt x="2881520" y="534150"/>
                </a:cubicBezTo>
                <a:cubicBezTo>
                  <a:pt x="2925671" y="578338"/>
                  <a:pt x="2995794" y="578338"/>
                  <a:pt x="3037348" y="534150"/>
                </a:cubicBezTo>
                <a:cubicBezTo>
                  <a:pt x="3037348" y="534150"/>
                  <a:pt x="3037348" y="534150"/>
                  <a:pt x="3084096" y="487363"/>
                </a:cubicBezTo>
                <a:cubicBezTo>
                  <a:pt x="3130844" y="440576"/>
                  <a:pt x="3206161" y="440576"/>
                  <a:pt x="3250313" y="487363"/>
                </a:cubicBezTo>
                <a:cubicBezTo>
                  <a:pt x="3297061" y="531551"/>
                  <a:pt x="3297061" y="606930"/>
                  <a:pt x="3250313" y="653717"/>
                </a:cubicBezTo>
                <a:cubicBezTo>
                  <a:pt x="3250313" y="653717"/>
                  <a:pt x="3250313" y="653717"/>
                  <a:pt x="3213953" y="690107"/>
                </a:cubicBezTo>
                <a:cubicBezTo>
                  <a:pt x="3198370" y="705702"/>
                  <a:pt x="3198370" y="731695"/>
                  <a:pt x="3213953" y="747291"/>
                </a:cubicBezTo>
                <a:cubicBezTo>
                  <a:pt x="3229536" y="762886"/>
                  <a:pt x="3255507" y="762886"/>
                  <a:pt x="3271090" y="747291"/>
                </a:cubicBezTo>
                <a:cubicBezTo>
                  <a:pt x="3271090" y="747291"/>
                  <a:pt x="3271090" y="747291"/>
                  <a:pt x="3458083" y="560143"/>
                </a:cubicBezTo>
                <a:cubicBezTo>
                  <a:pt x="3504832" y="515955"/>
                  <a:pt x="3577551" y="515955"/>
                  <a:pt x="3624300" y="560143"/>
                </a:cubicBezTo>
                <a:cubicBezTo>
                  <a:pt x="3668451" y="604331"/>
                  <a:pt x="3668451" y="679710"/>
                  <a:pt x="3624300" y="723897"/>
                </a:cubicBezTo>
                <a:cubicBezTo>
                  <a:pt x="3624300" y="723897"/>
                  <a:pt x="3624300" y="723897"/>
                  <a:pt x="3242521" y="1103391"/>
                </a:cubicBezTo>
                <a:cubicBezTo>
                  <a:pt x="3203564" y="1144980"/>
                  <a:pt x="3203564" y="1209961"/>
                  <a:pt x="3242521" y="1248950"/>
                </a:cubicBezTo>
                <a:cubicBezTo>
                  <a:pt x="3281478" y="1287940"/>
                  <a:pt x="3281478" y="1350322"/>
                  <a:pt x="3242521" y="1386712"/>
                </a:cubicBezTo>
                <a:cubicBezTo>
                  <a:pt x="3242521" y="1386712"/>
                  <a:pt x="3242521" y="1386712"/>
                  <a:pt x="3149024" y="1482885"/>
                </a:cubicBezTo>
                <a:cubicBezTo>
                  <a:pt x="3117859" y="1514076"/>
                  <a:pt x="3117859" y="1563463"/>
                  <a:pt x="3149024" y="1592055"/>
                </a:cubicBezTo>
                <a:cubicBezTo>
                  <a:pt x="3177593" y="1623246"/>
                  <a:pt x="3226938" y="1623246"/>
                  <a:pt x="3255507" y="1592055"/>
                </a:cubicBezTo>
                <a:cubicBezTo>
                  <a:pt x="3255507" y="1592055"/>
                  <a:pt x="3255507" y="1592055"/>
                  <a:pt x="3471069" y="1378914"/>
                </a:cubicBezTo>
                <a:cubicBezTo>
                  <a:pt x="3515220" y="1332127"/>
                  <a:pt x="3587940" y="1332127"/>
                  <a:pt x="3632091" y="1378914"/>
                </a:cubicBezTo>
                <a:cubicBezTo>
                  <a:pt x="3676242" y="1423102"/>
                  <a:pt x="3676242" y="1495881"/>
                  <a:pt x="3632091" y="1540069"/>
                </a:cubicBezTo>
                <a:cubicBezTo>
                  <a:pt x="3632091" y="1540069"/>
                  <a:pt x="3632091" y="1540069"/>
                  <a:pt x="3372378" y="1799996"/>
                </a:cubicBezTo>
                <a:cubicBezTo>
                  <a:pt x="3336018" y="1833787"/>
                  <a:pt x="3336018" y="1893570"/>
                  <a:pt x="3372378" y="1927361"/>
                </a:cubicBezTo>
                <a:cubicBezTo>
                  <a:pt x="3408738" y="1963751"/>
                  <a:pt x="3465874" y="1963751"/>
                  <a:pt x="3502234" y="1927361"/>
                </a:cubicBezTo>
                <a:cubicBezTo>
                  <a:pt x="3502234" y="1927361"/>
                  <a:pt x="3502234" y="1927361"/>
                  <a:pt x="3585343" y="1844184"/>
                </a:cubicBezTo>
                <a:cubicBezTo>
                  <a:pt x="3624300" y="1805195"/>
                  <a:pt x="3689228" y="1805195"/>
                  <a:pt x="3728185" y="1844184"/>
                </a:cubicBezTo>
                <a:cubicBezTo>
                  <a:pt x="3767142" y="1885772"/>
                  <a:pt x="3767142" y="1948155"/>
                  <a:pt x="3728185" y="1989743"/>
                </a:cubicBezTo>
                <a:cubicBezTo>
                  <a:pt x="3728185" y="1989743"/>
                  <a:pt x="3728185" y="1989743"/>
                  <a:pt x="2543892" y="3175012"/>
                </a:cubicBezTo>
                <a:cubicBezTo>
                  <a:pt x="2481561" y="3237394"/>
                  <a:pt x="2380273" y="3237394"/>
                  <a:pt x="2320539" y="3175012"/>
                </a:cubicBezTo>
                <a:cubicBezTo>
                  <a:pt x="2268596" y="3123026"/>
                  <a:pt x="2182891" y="3123026"/>
                  <a:pt x="2133545" y="3175012"/>
                </a:cubicBezTo>
                <a:cubicBezTo>
                  <a:pt x="2133545" y="3175012"/>
                  <a:pt x="2133545" y="3175012"/>
                  <a:pt x="2001092" y="3307575"/>
                </a:cubicBezTo>
                <a:cubicBezTo>
                  <a:pt x="1930969" y="3377755"/>
                  <a:pt x="1816695" y="3377755"/>
                  <a:pt x="1746573" y="3307575"/>
                </a:cubicBezTo>
                <a:cubicBezTo>
                  <a:pt x="1679047" y="3237394"/>
                  <a:pt x="1676450" y="3125626"/>
                  <a:pt x="1746573" y="3055445"/>
                </a:cubicBezTo>
                <a:cubicBezTo>
                  <a:pt x="1746573" y="3055445"/>
                  <a:pt x="1746573" y="3055445"/>
                  <a:pt x="1749170" y="3050247"/>
                </a:cubicBezTo>
                <a:cubicBezTo>
                  <a:pt x="1816695" y="2980066"/>
                  <a:pt x="1816695" y="2868298"/>
                  <a:pt x="1743975" y="2800716"/>
                </a:cubicBezTo>
                <a:cubicBezTo>
                  <a:pt x="1676450" y="2733135"/>
                  <a:pt x="1567370" y="2733135"/>
                  <a:pt x="1497248" y="2800716"/>
                </a:cubicBezTo>
                <a:cubicBezTo>
                  <a:pt x="1497248" y="2800716"/>
                  <a:pt x="1497248" y="2800716"/>
                  <a:pt x="1193383" y="3104831"/>
                </a:cubicBezTo>
                <a:cubicBezTo>
                  <a:pt x="1141440" y="3156817"/>
                  <a:pt x="1055735" y="3156817"/>
                  <a:pt x="1003792" y="3104831"/>
                </a:cubicBezTo>
                <a:cubicBezTo>
                  <a:pt x="951850" y="3050247"/>
                  <a:pt x="951850" y="2967070"/>
                  <a:pt x="1003792" y="2915085"/>
                </a:cubicBezTo>
                <a:cubicBezTo>
                  <a:pt x="1003792" y="2915085"/>
                  <a:pt x="1003792" y="2915085"/>
                  <a:pt x="1164815" y="2753930"/>
                </a:cubicBezTo>
                <a:cubicBezTo>
                  <a:pt x="1201175" y="2714940"/>
                  <a:pt x="1201175" y="2652558"/>
                  <a:pt x="1164815" y="2616168"/>
                </a:cubicBezTo>
                <a:cubicBezTo>
                  <a:pt x="1112872" y="2564183"/>
                  <a:pt x="1112872" y="2483605"/>
                  <a:pt x="1164815" y="2431620"/>
                </a:cubicBezTo>
                <a:cubicBezTo>
                  <a:pt x="1198577" y="2397829"/>
                  <a:pt x="1198577" y="2340645"/>
                  <a:pt x="1164815" y="2306855"/>
                </a:cubicBezTo>
                <a:cubicBezTo>
                  <a:pt x="1131052" y="2273064"/>
                  <a:pt x="1073915" y="2273064"/>
                  <a:pt x="1040152" y="2306855"/>
                </a:cubicBezTo>
                <a:cubicBezTo>
                  <a:pt x="1040152" y="2306855"/>
                  <a:pt x="1040152" y="2306855"/>
                  <a:pt x="783036" y="2564183"/>
                </a:cubicBezTo>
                <a:cubicBezTo>
                  <a:pt x="741482" y="2605771"/>
                  <a:pt x="671359" y="2605771"/>
                  <a:pt x="627208" y="2564183"/>
                </a:cubicBezTo>
                <a:cubicBezTo>
                  <a:pt x="585654" y="2519995"/>
                  <a:pt x="585654" y="2449815"/>
                  <a:pt x="627208" y="2408226"/>
                </a:cubicBezTo>
                <a:cubicBezTo>
                  <a:pt x="627208" y="2408226"/>
                  <a:pt x="627208" y="2408226"/>
                  <a:pt x="980418" y="2054725"/>
                </a:cubicBezTo>
                <a:cubicBezTo>
                  <a:pt x="1008987" y="2026133"/>
                  <a:pt x="1008987" y="1979346"/>
                  <a:pt x="980418" y="1953354"/>
                </a:cubicBezTo>
                <a:cubicBezTo>
                  <a:pt x="951850" y="1924761"/>
                  <a:pt x="905101" y="1924761"/>
                  <a:pt x="876533" y="1953354"/>
                </a:cubicBezTo>
                <a:cubicBezTo>
                  <a:pt x="876533" y="1953354"/>
                  <a:pt x="876533" y="1953354"/>
                  <a:pt x="255818" y="2574580"/>
                </a:cubicBezTo>
                <a:cubicBezTo>
                  <a:pt x="196084" y="2631764"/>
                  <a:pt x="102587" y="2631764"/>
                  <a:pt x="42853" y="2574580"/>
                </a:cubicBezTo>
                <a:cubicBezTo>
                  <a:pt x="-14284" y="2514796"/>
                  <a:pt x="-14284" y="2418623"/>
                  <a:pt x="42853" y="2361439"/>
                </a:cubicBezTo>
                <a:cubicBezTo>
                  <a:pt x="42853" y="2361439"/>
                  <a:pt x="42853" y="2361439"/>
                  <a:pt x="554488" y="1849383"/>
                </a:cubicBezTo>
                <a:cubicBezTo>
                  <a:pt x="575265" y="1828588"/>
                  <a:pt x="575265" y="1797397"/>
                  <a:pt x="554488" y="1779202"/>
                </a:cubicBezTo>
                <a:cubicBezTo>
                  <a:pt x="533711" y="1758408"/>
                  <a:pt x="502546" y="1758408"/>
                  <a:pt x="484366" y="1779202"/>
                </a:cubicBezTo>
                <a:cubicBezTo>
                  <a:pt x="484366" y="1779202"/>
                  <a:pt x="484366" y="1779202"/>
                  <a:pt x="320746" y="1942956"/>
                </a:cubicBezTo>
                <a:cubicBezTo>
                  <a:pt x="263609" y="2000140"/>
                  <a:pt x="170113" y="2000140"/>
                  <a:pt x="112976" y="1942956"/>
                </a:cubicBezTo>
                <a:cubicBezTo>
                  <a:pt x="55839" y="1885772"/>
                  <a:pt x="55839" y="1792199"/>
                  <a:pt x="112976" y="1735015"/>
                </a:cubicBezTo>
                <a:cubicBezTo>
                  <a:pt x="112976" y="1735015"/>
                  <a:pt x="112976" y="1735015"/>
                  <a:pt x="177904" y="1670033"/>
                </a:cubicBezTo>
                <a:cubicBezTo>
                  <a:pt x="229847" y="1618047"/>
                  <a:pt x="229847" y="1537470"/>
                  <a:pt x="177904" y="1485484"/>
                </a:cubicBezTo>
                <a:cubicBezTo>
                  <a:pt x="131156" y="1436098"/>
                  <a:pt x="131156" y="1358120"/>
                  <a:pt x="177904" y="1311333"/>
                </a:cubicBezTo>
                <a:cubicBezTo>
                  <a:pt x="227250" y="1261947"/>
                  <a:pt x="227250" y="1181369"/>
                  <a:pt x="175307" y="1134582"/>
                </a:cubicBezTo>
                <a:cubicBezTo>
                  <a:pt x="123364" y="1082597"/>
                  <a:pt x="123364" y="996821"/>
                  <a:pt x="175307" y="947435"/>
                </a:cubicBezTo>
                <a:cubicBezTo>
                  <a:pt x="175307" y="947435"/>
                  <a:pt x="175307" y="947435"/>
                  <a:pt x="1058332" y="100072"/>
                </a:cubicBezTo>
                <a:cubicBezTo>
                  <a:pt x="1112872" y="48086"/>
                  <a:pt x="1195980" y="48086"/>
                  <a:pt x="1250520" y="102671"/>
                </a:cubicBezTo>
                <a:cubicBezTo>
                  <a:pt x="1302463" y="154656"/>
                  <a:pt x="1302463" y="243032"/>
                  <a:pt x="1250520" y="295017"/>
                </a:cubicBezTo>
                <a:cubicBezTo>
                  <a:pt x="1250520" y="295017"/>
                  <a:pt x="1250520" y="295017"/>
                  <a:pt x="1159620" y="385992"/>
                </a:cubicBezTo>
                <a:cubicBezTo>
                  <a:pt x="1120663" y="424981"/>
                  <a:pt x="1120663" y="489963"/>
                  <a:pt x="1159620" y="531551"/>
                </a:cubicBezTo>
                <a:cubicBezTo>
                  <a:pt x="1201175" y="570540"/>
                  <a:pt x="1266103" y="570540"/>
                  <a:pt x="1305060" y="531551"/>
                </a:cubicBezTo>
                <a:cubicBezTo>
                  <a:pt x="1305060" y="531551"/>
                  <a:pt x="1305060" y="531551"/>
                  <a:pt x="1585550" y="248230"/>
                </a:cubicBezTo>
                <a:cubicBezTo>
                  <a:pt x="1637493" y="198844"/>
                  <a:pt x="1718004" y="198844"/>
                  <a:pt x="1767350" y="248230"/>
                </a:cubicBezTo>
                <a:cubicBezTo>
                  <a:pt x="1816695" y="297616"/>
                  <a:pt x="1897206" y="297616"/>
                  <a:pt x="1946552" y="248230"/>
                </a:cubicBezTo>
                <a:cubicBezTo>
                  <a:pt x="1946552" y="248230"/>
                  <a:pt x="1946552" y="248230"/>
                  <a:pt x="2123157" y="71480"/>
                </a:cubicBezTo>
                <a:cubicBezTo>
                  <a:pt x="2169905" y="24693"/>
                  <a:pt x="2245222" y="24693"/>
                  <a:pt x="2291970" y="71480"/>
                </a:cubicBezTo>
                <a:cubicBezTo>
                  <a:pt x="2338719" y="118267"/>
                  <a:pt x="2338719" y="193645"/>
                  <a:pt x="2291970" y="240432"/>
                </a:cubicBezTo>
                <a:cubicBezTo>
                  <a:pt x="2291970" y="240432"/>
                  <a:pt x="2291970" y="240432"/>
                  <a:pt x="2214056" y="318411"/>
                </a:cubicBezTo>
                <a:cubicBezTo>
                  <a:pt x="2190682" y="341804"/>
                  <a:pt x="2190682" y="378194"/>
                  <a:pt x="2214056" y="401587"/>
                </a:cubicBezTo>
                <a:cubicBezTo>
                  <a:pt x="2237431" y="424981"/>
                  <a:pt x="2273791" y="424981"/>
                  <a:pt x="2297165" y="401587"/>
                </a:cubicBezTo>
                <a:cubicBezTo>
                  <a:pt x="2297165" y="401587"/>
                  <a:pt x="2297165" y="401587"/>
                  <a:pt x="2637389" y="58483"/>
                </a:cubicBezTo>
                <a:cubicBezTo>
                  <a:pt x="2676346" y="19494"/>
                  <a:pt x="2726990" y="0"/>
                  <a:pt x="2777634" y="0"/>
                </a:cubicBezTo>
                <a:close/>
              </a:path>
            </a:pathLst>
          </a:custGeom>
          <a:solidFill>
            <a:schemeClr val="tx2"/>
          </a:solidFill>
        </p:spPr>
        <p:txBody>
          <a:bodyPr wrap="square">
            <a:noAutofit/>
          </a:bodyPr>
          <a:lstStyle/>
          <a:p>
            <a:endParaRPr lang="en-US" dirty="0"/>
          </a:p>
        </p:txBody>
      </p:sp>
      <p:sp>
        <p:nvSpPr>
          <p:cNvPr id="37" name="Rectangle 36"/>
          <p:cNvSpPr/>
          <p:nvPr userDrawn="1"/>
        </p:nvSpPr>
        <p:spPr>
          <a:xfrm>
            <a:off x="415592" y="6400892"/>
            <a:ext cx="2520242" cy="230832"/>
          </a:xfrm>
          <a:prstGeom prst="rect">
            <a:avLst/>
          </a:prstGeom>
        </p:spPr>
        <p:txBody>
          <a:bodyPr wrap="none">
            <a:spAutoFit/>
          </a:bodyPr>
          <a:lstStyle/>
          <a:p>
            <a:r>
              <a:rPr lang="en-US" sz="900" b="0" i="0" dirty="0" smtClean="0">
                <a:solidFill>
                  <a:schemeClr val="tx1">
                    <a:lumMod val="65000"/>
                    <a:lumOff val="35000"/>
                  </a:schemeClr>
                </a:solidFill>
                <a:effectLst/>
                <a:latin typeface="+mn-lt"/>
              </a:rPr>
              <a:t>© 2018 </a:t>
            </a:r>
            <a:r>
              <a:rPr lang="en-US" sz="900" b="1" i="0" dirty="0" smtClean="0">
                <a:solidFill>
                  <a:schemeClr val="tx1">
                    <a:lumMod val="65000"/>
                    <a:lumOff val="35000"/>
                  </a:schemeClr>
                </a:solidFill>
                <a:effectLst/>
                <a:latin typeface="+mj-lt"/>
              </a:rPr>
              <a:t>Slidefabric.com</a:t>
            </a:r>
            <a:r>
              <a:rPr lang="en-US" sz="900" b="0" i="0" dirty="0" smtClean="0">
                <a:solidFill>
                  <a:schemeClr val="tx1">
                    <a:lumMod val="65000"/>
                    <a:lumOff val="35000"/>
                  </a:schemeClr>
                </a:solidFill>
                <a:effectLst/>
                <a:latin typeface="+mj-lt"/>
              </a:rPr>
              <a:t> All rights reserved.</a:t>
            </a:r>
            <a:endParaRPr lang="en-US" sz="900" b="0" i="0" dirty="0">
              <a:solidFill>
                <a:schemeClr val="tx1">
                  <a:lumMod val="65000"/>
                  <a:lumOff val="35000"/>
                </a:schemeClr>
              </a:solidFill>
              <a:latin typeface="+mj-lt"/>
            </a:endParaRPr>
          </a:p>
        </p:txBody>
      </p:sp>
      <p:sp>
        <p:nvSpPr>
          <p:cNvPr id="41" name="Rectangle 40"/>
          <p:cNvSpPr/>
          <p:nvPr userDrawn="1"/>
        </p:nvSpPr>
        <p:spPr>
          <a:xfrm>
            <a:off x="11039748" y="6377809"/>
            <a:ext cx="954107" cy="276999"/>
          </a:xfrm>
          <a:prstGeom prst="rect">
            <a:avLst/>
          </a:prstGeom>
        </p:spPr>
        <p:txBody>
          <a:bodyPr wrap="none">
            <a:spAutoFit/>
          </a:bodyPr>
          <a:lstStyle/>
          <a:p>
            <a:r>
              <a:rPr lang="en-US" sz="700" spc="600" dirty="0" smtClean="0">
                <a:latin typeface="+mj-lt"/>
              </a:rPr>
              <a:t>PAGE</a:t>
            </a:r>
            <a:fld id="{1FF971EA-3A6D-44E0-AE21-1C9457776B3F}" type="slidenum">
              <a:rPr lang="en-US" sz="1200" smtClean="0">
                <a:latin typeface="+mn-lt"/>
              </a:rPr>
              <a:pPr/>
              <a:t>‹#›</a:t>
            </a:fld>
            <a:endParaRPr lang="en-US" sz="1100" dirty="0">
              <a:latin typeface="+mn-lt"/>
            </a:endParaRPr>
          </a:p>
        </p:txBody>
      </p:sp>
    </p:spTree>
    <p:extLst>
      <p:ext uri="{BB962C8B-B14F-4D97-AF65-F5344CB8AC3E}">
        <p14:creationId xmlns:p14="http://schemas.microsoft.com/office/powerpoint/2010/main" xmlns="" val="126993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4468A1-4B87-439B-82EC-C3C09A9F3392}" type="datetimeFigureOut">
              <a:rPr lang="en-US" smtClean="0"/>
              <a:pPr/>
              <a:t>9/11/2020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71EA-3A6D-44E0-AE21-1C9457776B3F}"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3" name="Rectangle 2"/>
          <p:cNvSpPr/>
          <p:nvPr userDrawn="1"/>
        </p:nvSpPr>
        <p:spPr>
          <a:xfrm>
            <a:off x="415592" y="6400892"/>
            <a:ext cx="2520242" cy="230832"/>
          </a:xfrm>
          <a:prstGeom prst="rect">
            <a:avLst/>
          </a:prstGeom>
        </p:spPr>
        <p:txBody>
          <a:bodyPr wrap="none">
            <a:spAutoFit/>
          </a:bodyPr>
          <a:lstStyle/>
          <a:p>
            <a:r>
              <a:rPr lang="en-US" sz="900" b="0" i="0" dirty="0" smtClean="0">
                <a:solidFill>
                  <a:schemeClr val="tx1">
                    <a:lumMod val="65000"/>
                    <a:lumOff val="35000"/>
                  </a:schemeClr>
                </a:solidFill>
                <a:effectLst/>
                <a:latin typeface="+mn-lt"/>
              </a:rPr>
              <a:t>© 2018 </a:t>
            </a:r>
            <a:r>
              <a:rPr lang="en-US" sz="900" b="1" i="0" dirty="0" smtClean="0">
                <a:solidFill>
                  <a:schemeClr val="tx1">
                    <a:lumMod val="65000"/>
                    <a:lumOff val="35000"/>
                  </a:schemeClr>
                </a:solidFill>
                <a:effectLst/>
                <a:latin typeface="+mj-lt"/>
              </a:rPr>
              <a:t>Slidefabric.com</a:t>
            </a:r>
            <a:r>
              <a:rPr lang="en-US" sz="900" b="0" i="0" dirty="0" smtClean="0">
                <a:solidFill>
                  <a:schemeClr val="tx1">
                    <a:lumMod val="65000"/>
                    <a:lumOff val="35000"/>
                  </a:schemeClr>
                </a:solidFill>
                <a:effectLst/>
                <a:latin typeface="+mj-lt"/>
              </a:rPr>
              <a:t> All rights reserved.</a:t>
            </a:r>
            <a:endParaRPr lang="en-US" sz="900" b="0" i="0" dirty="0">
              <a:solidFill>
                <a:schemeClr val="tx1">
                  <a:lumMod val="65000"/>
                  <a:lumOff val="35000"/>
                </a:schemeClr>
              </a:solidFill>
              <a:latin typeface="+mj-lt"/>
            </a:endParaRPr>
          </a:p>
        </p:txBody>
      </p:sp>
      <p:sp>
        <p:nvSpPr>
          <p:cNvPr id="4" name="Rectangle 3"/>
          <p:cNvSpPr/>
          <p:nvPr userDrawn="1"/>
        </p:nvSpPr>
        <p:spPr>
          <a:xfrm>
            <a:off x="11039748" y="6377809"/>
            <a:ext cx="954107" cy="276999"/>
          </a:xfrm>
          <a:prstGeom prst="rect">
            <a:avLst/>
          </a:prstGeom>
        </p:spPr>
        <p:txBody>
          <a:bodyPr wrap="none">
            <a:spAutoFit/>
          </a:bodyPr>
          <a:lstStyle/>
          <a:p>
            <a:r>
              <a:rPr lang="en-US" sz="700" spc="600" dirty="0" smtClean="0">
                <a:latin typeface="+mj-lt"/>
              </a:rPr>
              <a:t>PAGE</a:t>
            </a:r>
            <a:fld id="{1FF971EA-3A6D-44E0-AE21-1C9457776B3F}" type="slidenum">
              <a:rPr lang="en-US" sz="1200" smtClean="0">
                <a:latin typeface="+mn-lt"/>
              </a:rPr>
              <a:pPr/>
              <a:t>‹#›</a:t>
            </a:fld>
            <a:endParaRPr lang="en-US" sz="1100" dirty="0">
              <a:latin typeface="+mn-lt"/>
            </a:endParaRPr>
          </a:p>
        </p:txBody>
      </p:sp>
      <p:sp>
        <p:nvSpPr>
          <p:cNvPr id="24" name="Picture Placeholder 23"/>
          <p:cNvSpPr>
            <a:spLocks noGrp="1"/>
          </p:cNvSpPr>
          <p:nvPr>
            <p:ph type="pic" sz="quarter" idx="10"/>
          </p:nvPr>
        </p:nvSpPr>
        <p:spPr>
          <a:xfrm>
            <a:off x="0" y="0"/>
            <a:ext cx="12192000" cy="3332163"/>
          </a:xfrm>
          <a:solidFill>
            <a:schemeClr val="tx2"/>
          </a:solidFill>
        </p:spPr>
        <p:txBody>
          <a:bodyPr/>
          <a:lstStyle>
            <a:lvl1pPr>
              <a:defRPr>
                <a:solidFill>
                  <a:schemeClr val="accent1"/>
                </a:solidFill>
              </a:defRPr>
            </a:lvl1pPr>
          </a:lstStyle>
          <a:p>
            <a:endParaRPr lang="en-US"/>
          </a:p>
        </p:txBody>
      </p:sp>
    </p:spTree>
    <p:extLst>
      <p:ext uri="{BB962C8B-B14F-4D97-AF65-F5344CB8AC3E}">
        <p14:creationId xmlns:p14="http://schemas.microsoft.com/office/powerpoint/2010/main" xmlns="" val="4844522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3" name="Rectangle 2"/>
          <p:cNvSpPr/>
          <p:nvPr userDrawn="1"/>
        </p:nvSpPr>
        <p:spPr>
          <a:xfrm>
            <a:off x="415592" y="6400892"/>
            <a:ext cx="2520242" cy="230832"/>
          </a:xfrm>
          <a:prstGeom prst="rect">
            <a:avLst/>
          </a:prstGeom>
        </p:spPr>
        <p:txBody>
          <a:bodyPr wrap="none">
            <a:spAutoFit/>
          </a:bodyPr>
          <a:lstStyle/>
          <a:p>
            <a:r>
              <a:rPr lang="en-US" sz="900" b="0" i="0" dirty="0" smtClean="0">
                <a:solidFill>
                  <a:schemeClr val="tx1">
                    <a:lumMod val="65000"/>
                    <a:lumOff val="35000"/>
                  </a:schemeClr>
                </a:solidFill>
                <a:effectLst/>
                <a:latin typeface="+mn-lt"/>
              </a:rPr>
              <a:t>© 2018 </a:t>
            </a:r>
            <a:r>
              <a:rPr lang="en-US" sz="900" b="1" i="0" dirty="0" smtClean="0">
                <a:solidFill>
                  <a:schemeClr val="tx1">
                    <a:lumMod val="65000"/>
                    <a:lumOff val="35000"/>
                  </a:schemeClr>
                </a:solidFill>
                <a:effectLst/>
                <a:latin typeface="+mj-lt"/>
              </a:rPr>
              <a:t>Slidefabric.com</a:t>
            </a:r>
            <a:r>
              <a:rPr lang="en-US" sz="900" b="0" i="0" dirty="0" smtClean="0">
                <a:solidFill>
                  <a:schemeClr val="tx1">
                    <a:lumMod val="65000"/>
                    <a:lumOff val="35000"/>
                  </a:schemeClr>
                </a:solidFill>
                <a:effectLst/>
                <a:latin typeface="+mj-lt"/>
              </a:rPr>
              <a:t> All rights reserved.</a:t>
            </a:r>
            <a:endParaRPr lang="en-US" sz="900" b="0" i="0" dirty="0">
              <a:solidFill>
                <a:schemeClr val="tx1">
                  <a:lumMod val="65000"/>
                  <a:lumOff val="35000"/>
                </a:schemeClr>
              </a:solidFill>
              <a:latin typeface="+mj-lt"/>
            </a:endParaRPr>
          </a:p>
        </p:txBody>
      </p:sp>
      <p:sp>
        <p:nvSpPr>
          <p:cNvPr id="4" name="Rectangle 3"/>
          <p:cNvSpPr/>
          <p:nvPr userDrawn="1"/>
        </p:nvSpPr>
        <p:spPr>
          <a:xfrm>
            <a:off x="11039748" y="6377809"/>
            <a:ext cx="954107" cy="276999"/>
          </a:xfrm>
          <a:prstGeom prst="rect">
            <a:avLst/>
          </a:prstGeom>
        </p:spPr>
        <p:txBody>
          <a:bodyPr wrap="none">
            <a:spAutoFit/>
          </a:bodyPr>
          <a:lstStyle/>
          <a:p>
            <a:r>
              <a:rPr lang="en-US" sz="700" spc="600" dirty="0" smtClean="0">
                <a:latin typeface="+mj-lt"/>
              </a:rPr>
              <a:t>PAGE</a:t>
            </a:r>
            <a:fld id="{1FF971EA-3A6D-44E0-AE21-1C9457776B3F}" type="slidenum">
              <a:rPr lang="en-US" sz="1200" smtClean="0">
                <a:latin typeface="+mn-lt"/>
              </a:rPr>
              <a:pPr/>
              <a:t>‹#›</a:t>
            </a:fld>
            <a:endParaRPr lang="en-US" sz="1100" dirty="0">
              <a:latin typeface="+mn-lt"/>
            </a:endParaRPr>
          </a:p>
        </p:txBody>
      </p:sp>
      <p:grpSp>
        <p:nvGrpSpPr>
          <p:cNvPr id="5" name="Group 4"/>
          <p:cNvGrpSpPr/>
          <p:nvPr userDrawn="1"/>
        </p:nvGrpSpPr>
        <p:grpSpPr>
          <a:xfrm>
            <a:off x="7813397" y="-713781"/>
            <a:ext cx="4981868" cy="3747927"/>
            <a:chOff x="2432790" y="730250"/>
            <a:chExt cx="7132330" cy="5365749"/>
          </a:xfrm>
          <a:solidFill>
            <a:schemeClr val="accent1"/>
          </a:solidFill>
        </p:grpSpPr>
        <p:sp>
          <p:nvSpPr>
            <p:cNvPr id="6" name="Freeform 5"/>
            <p:cNvSpPr>
              <a:spLocks/>
            </p:cNvSpPr>
            <p:nvPr/>
          </p:nvSpPr>
          <p:spPr bwMode="auto">
            <a:xfrm>
              <a:off x="3363911" y="800100"/>
              <a:ext cx="5110162" cy="5078412"/>
            </a:xfrm>
            <a:custGeom>
              <a:avLst/>
              <a:gdLst>
                <a:gd name="T0" fmla="*/ 1670 w 2447"/>
                <a:gd name="T1" fmla="*/ 937 h 2432"/>
                <a:gd name="T2" fmla="*/ 1589 w 2447"/>
                <a:gd name="T3" fmla="*/ 957 h 2432"/>
                <a:gd name="T4" fmla="*/ 1551 w 2447"/>
                <a:gd name="T5" fmla="*/ 930 h 2432"/>
                <a:gd name="T6" fmla="*/ 1550 w 2447"/>
                <a:gd name="T7" fmla="*/ 929 h 2432"/>
                <a:gd name="T8" fmla="*/ 1423 w 2447"/>
                <a:gd name="T9" fmla="*/ 929 h 2432"/>
                <a:gd name="T10" fmla="*/ 1311 w 2447"/>
                <a:gd name="T11" fmla="*/ 1041 h 2432"/>
                <a:gd name="T12" fmla="*/ 1183 w 2447"/>
                <a:gd name="T13" fmla="*/ 1041 h 2432"/>
                <a:gd name="T14" fmla="*/ 1183 w 2447"/>
                <a:gd name="T15" fmla="*/ 913 h 2432"/>
                <a:gd name="T16" fmla="*/ 1550 w 2447"/>
                <a:gd name="T17" fmla="*/ 546 h 2432"/>
                <a:gd name="T18" fmla="*/ 1555 w 2447"/>
                <a:gd name="T19" fmla="*/ 423 h 2432"/>
                <a:gd name="T20" fmla="*/ 1555 w 2447"/>
                <a:gd name="T21" fmla="*/ 423 h 2432"/>
                <a:gd name="T22" fmla="*/ 1523 w 2447"/>
                <a:gd name="T23" fmla="*/ 380 h 2432"/>
                <a:gd name="T24" fmla="*/ 1543 w 2447"/>
                <a:gd name="T25" fmla="*/ 299 h 2432"/>
                <a:gd name="T26" fmla="*/ 1678 w 2447"/>
                <a:gd name="T27" fmla="*/ 163 h 2432"/>
                <a:gd name="T28" fmla="*/ 1678 w 2447"/>
                <a:gd name="T29" fmla="*/ 36 h 2432"/>
                <a:gd name="T30" fmla="*/ 1550 w 2447"/>
                <a:gd name="T31" fmla="*/ 36 h 2432"/>
                <a:gd name="T32" fmla="*/ 1462 w 2447"/>
                <a:gd name="T33" fmla="*/ 124 h 2432"/>
                <a:gd name="T34" fmla="*/ 1381 w 2447"/>
                <a:gd name="T35" fmla="*/ 143 h 2432"/>
                <a:gd name="T36" fmla="*/ 1348 w 2447"/>
                <a:gd name="T37" fmla="*/ 121 h 2432"/>
                <a:gd name="T38" fmla="*/ 1343 w 2447"/>
                <a:gd name="T39" fmla="*/ 115 h 2432"/>
                <a:gd name="T40" fmla="*/ 1215 w 2447"/>
                <a:gd name="T41" fmla="*/ 115 h 2432"/>
                <a:gd name="T42" fmla="*/ 35 w 2447"/>
                <a:gd name="T43" fmla="*/ 1296 h 2432"/>
                <a:gd name="T44" fmla="*/ 35 w 2447"/>
                <a:gd name="T45" fmla="*/ 1424 h 2432"/>
                <a:gd name="T46" fmla="*/ 162 w 2447"/>
                <a:gd name="T47" fmla="*/ 1424 h 2432"/>
                <a:gd name="T48" fmla="*/ 266 w 2447"/>
                <a:gd name="T49" fmla="*/ 1320 h 2432"/>
                <a:gd name="T50" fmla="*/ 394 w 2447"/>
                <a:gd name="T51" fmla="*/ 1320 h 2432"/>
                <a:gd name="T52" fmla="*/ 394 w 2447"/>
                <a:gd name="T53" fmla="*/ 1447 h 2432"/>
                <a:gd name="T54" fmla="*/ 178 w 2447"/>
                <a:gd name="T55" fmla="*/ 1663 h 2432"/>
                <a:gd name="T56" fmla="*/ 178 w 2447"/>
                <a:gd name="T57" fmla="*/ 1790 h 2432"/>
                <a:gd name="T58" fmla="*/ 306 w 2447"/>
                <a:gd name="T59" fmla="*/ 1790 h 2432"/>
                <a:gd name="T60" fmla="*/ 497 w 2447"/>
                <a:gd name="T61" fmla="*/ 1599 h 2432"/>
                <a:gd name="T62" fmla="*/ 625 w 2447"/>
                <a:gd name="T63" fmla="*/ 1599 h 2432"/>
                <a:gd name="T64" fmla="*/ 625 w 2447"/>
                <a:gd name="T65" fmla="*/ 1727 h 2432"/>
                <a:gd name="T66" fmla="*/ 178 w 2447"/>
                <a:gd name="T67" fmla="*/ 2173 h 2432"/>
                <a:gd name="T68" fmla="*/ 178 w 2447"/>
                <a:gd name="T69" fmla="*/ 2301 h 2432"/>
                <a:gd name="T70" fmla="*/ 306 w 2447"/>
                <a:gd name="T71" fmla="*/ 2301 h 2432"/>
                <a:gd name="T72" fmla="*/ 673 w 2447"/>
                <a:gd name="T73" fmla="*/ 1934 h 2432"/>
                <a:gd name="T74" fmla="*/ 801 w 2447"/>
                <a:gd name="T75" fmla="*/ 1934 h 2432"/>
                <a:gd name="T76" fmla="*/ 801 w 2447"/>
                <a:gd name="T77" fmla="*/ 2062 h 2432"/>
                <a:gd name="T78" fmla="*/ 815 w 2447"/>
                <a:gd name="T79" fmla="*/ 2047 h 2432"/>
                <a:gd name="T80" fmla="*/ 815 w 2447"/>
                <a:gd name="T81" fmla="*/ 2175 h 2432"/>
                <a:gd name="T82" fmla="*/ 942 w 2447"/>
                <a:gd name="T83" fmla="*/ 2175 h 2432"/>
                <a:gd name="T84" fmla="*/ 968 w 2447"/>
                <a:gd name="T85" fmla="*/ 2149 h 2432"/>
                <a:gd name="T86" fmla="*/ 1096 w 2447"/>
                <a:gd name="T87" fmla="*/ 2149 h 2432"/>
                <a:gd name="T88" fmla="*/ 1096 w 2447"/>
                <a:gd name="T89" fmla="*/ 2277 h 2432"/>
                <a:gd name="T90" fmla="*/ 1104 w 2447"/>
                <a:gd name="T91" fmla="*/ 2269 h 2432"/>
                <a:gd name="T92" fmla="*/ 1104 w 2447"/>
                <a:gd name="T93" fmla="*/ 2397 h 2432"/>
                <a:gd name="T94" fmla="*/ 1231 w 2447"/>
                <a:gd name="T95" fmla="*/ 2397 h 2432"/>
                <a:gd name="T96" fmla="*/ 2412 w 2447"/>
                <a:gd name="T97" fmla="*/ 1216 h 2432"/>
                <a:gd name="T98" fmla="*/ 2412 w 2447"/>
                <a:gd name="T99" fmla="*/ 1089 h 2432"/>
                <a:gd name="T100" fmla="*/ 2284 w 2447"/>
                <a:gd name="T101" fmla="*/ 1089 h 2432"/>
                <a:gd name="T102" fmla="*/ 2252 w 2447"/>
                <a:gd name="T103" fmla="*/ 1120 h 2432"/>
                <a:gd name="T104" fmla="*/ 2125 w 2447"/>
                <a:gd name="T105" fmla="*/ 1120 h 2432"/>
                <a:gd name="T106" fmla="*/ 2125 w 2447"/>
                <a:gd name="T107" fmla="*/ 993 h 2432"/>
                <a:gd name="T108" fmla="*/ 2334 w 2447"/>
                <a:gd name="T109" fmla="*/ 784 h 2432"/>
                <a:gd name="T110" fmla="*/ 2334 w 2447"/>
                <a:gd name="T111" fmla="*/ 656 h 2432"/>
                <a:gd name="T112" fmla="*/ 2206 w 2447"/>
                <a:gd name="T113" fmla="*/ 656 h 2432"/>
                <a:gd name="T114" fmla="*/ 2196 w 2447"/>
                <a:gd name="T115" fmla="*/ 666 h 2432"/>
                <a:gd name="T116" fmla="*/ 2123 w 2447"/>
                <a:gd name="T117" fmla="*/ 678 h 2432"/>
                <a:gd name="T118" fmla="*/ 2088 w 2447"/>
                <a:gd name="T119" fmla="*/ 653 h 2432"/>
                <a:gd name="T120" fmla="*/ 2085 w 2447"/>
                <a:gd name="T121" fmla="*/ 650 h 2432"/>
                <a:gd name="T122" fmla="*/ 1957 w 2447"/>
                <a:gd name="T123" fmla="*/ 650 h 2432"/>
                <a:gd name="T124" fmla="*/ 1670 w 2447"/>
                <a:gd name="T125" fmla="*/ 937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7" h="2432">
                  <a:moveTo>
                    <a:pt x="1670" y="937"/>
                  </a:moveTo>
                  <a:cubicBezTo>
                    <a:pt x="1635" y="970"/>
                    <a:pt x="1604" y="963"/>
                    <a:pt x="1589" y="957"/>
                  </a:cubicBezTo>
                  <a:cubicBezTo>
                    <a:pt x="1569" y="948"/>
                    <a:pt x="1564" y="942"/>
                    <a:pt x="1551" y="930"/>
                  </a:cubicBezTo>
                  <a:cubicBezTo>
                    <a:pt x="1551" y="930"/>
                    <a:pt x="1551" y="929"/>
                    <a:pt x="1550" y="929"/>
                  </a:cubicBezTo>
                  <a:cubicBezTo>
                    <a:pt x="1515" y="894"/>
                    <a:pt x="1458" y="894"/>
                    <a:pt x="1423" y="929"/>
                  </a:cubicBezTo>
                  <a:cubicBezTo>
                    <a:pt x="1311" y="1041"/>
                    <a:pt x="1311" y="1041"/>
                    <a:pt x="1311" y="1041"/>
                  </a:cubicBezTo>
                  <a:cubicBezTo>
                    <a:pt x="1276" y="1076"/>
                    <a:pt x="1219" y="1076"/>
                    <a:pt x="1183" y="1041"/>
                  </a:cubicBezTo>
                  <a:cubicBezTo>
                    <a:pt x="1148" y="1005"/>
                    <a:pt x="1148" y="948"/>
                    <a:pt x="1183" y="913"/>
                  </a:cubicBezTo>
                  <a:cubicBezTo>
                    <a:pt x="1550" y="546"/>
                    <a:pt x="1550" y="546"/>
                    <a:pt x="1550" y="546"/>
                  </a:cubicBezTo>
                  <a:cubicBezTo>
                    <a:pt x="1584" y="512"/>
                    <a:pt x="1585" y="459"/>
                    <a:pt x="1555" y="423"/>
                  </a:cubicBezTo>
                  <a:cubicBezTo>
                    <a:pt x="1555" y="423"/>
                    <a:pt x="1555" y="423"/>
                    <a:pt x="1555" y="423"/>
                  </a:cubicBezTo>
                  <a:cubicBezTo>
                    <a:pt x="1539" y="406"/>
                    <a:pt x="1533" y="402"/>
                    <a:pt x="1523" y="380"/>
                  </a:cubicBezTo>
                  <a:cubicBezTo>
                    <a:pt x="1516" y="365"/>
                    <a:pt x="1510" y="334"/>
                    <a:pt x="1543" y="299"/>
                  </a:cubicBezTo>
                  <a:cubicBezTo>
                    <a:pt x="1678" y="163"/>
                    <a:pt x="1678" y="163"/>
                    <a:pt x="1678" y="163"/>
                  </a:cubicBezTo>
                  <a:cubicBezTo>
                    <a:pt x="1713" y="128"/>
                    <a:pt x="1713" y="71"/>
                    <a:pt x="1678" y="36"/>
                  </a:cubicBezTo>
                  <a:cubicBezTo>
                    <a:pt x="1643" y="0"/>
                    <a:pt x="1586" y="0"/>
                    <a:pt x="1550" y="36"/>
                  </a:cubicBezTo>
                  <a:cubicBezTo>
                    <a:pt x="1462" y="124"/>
                    <a:pt x="1462" y="124"/>
                    <a:pt x="1462" y="124"/>
                  </a:cubicBezTo>
                  <a:cubicBezTo>
                    <a:pt x="1427" y="156"/>
                    <a:pt x="1396" y="150"/>
                    <a:pt x="1381" y="143"/>
                  </a:cubicBezTo>
                  <a:cubicBezTo>
                    <a:pt x="1364" y="136"/>
                    <a:pt x="1358" y="130"/>
                    <a:pt x="1348" y="121"/>
                  </a:cubicBezTo>
                  <a:cubicBezTo>
                    <a:pt x="1346" y="119"/>
                    <a:pt x="1345" y="117"/>
                    <a:pt x="1343" y="115"/>
                  </a:cubicBezTo>
                  <a:cubicBezTo>
                    <a:pt x="1308" y="80"/>
                    <a:pt x="1251" y="80"/>
                    <a:pt x="1215" y="115"/>
                  </a:cubicBezTo>
                  <a:cubicBezTo>
                    <a:pt x="35" y="1296"/>
                    <a:pt x="35" y="1296"/>
                    <a:pt x="35" y="1296"/>
                  </a:cubicBezTo>
                  <a:cubicBezTo>
                    <a:pt x="0" y="1331"/>
                    <a:pt x="0" y="1388"/>
                    <a:pt x="35" y="1424"/>
                  </a:cubicBezTo>
                  <a:cubicBezTo>
                    <a:pt x="70" y="1459"/>
                    <a:pt x="127" y="1459"/>
                    <a:pt x="162" y="1424"/>
                  </a:cubicBezTo>
                  <a:cubicBezTo>
                    <a:pt x="266" y="1320"/>
                    <a:pt x="266" y="1320"/>
                    <a:pt x="266" y="1320"/>
                  </a:cubicBezTo>
                  <a:cubicBezTo>
                    <a:pt x="301" y="1285"/>
                    <a:pt x="359" y="1285"/>
                    <a:pt x="394" y="1320"/>
                  </a:cubicBezTo>
                  <a:cubicBezTo>
                    <a:pt x="429" y="1355"/>
                    <a:pt x="429" y="1412"/>
                    <a:pt x="394" y="1447"/>
                  </a:cubicBezTo>
                  <a:cubicBezTo>
                    <a:pt x="178" y="1663"/>
                    <a:pt x="178" y="1663"/>
                    <a:pt x="178" y="1663"/>
                  </a:cubicBezTo>
                  <a:cubicBezTo>
                    <a:pt x="143" y="1698"/>
                    <a:pt x="143" y="1755"/>
                    <a:pt x="178" y="1790"/>
                  </a:cubicBezTo>
                  <a:cubicBezTo>
                    <a:pt x="214" y="1826"/>
                    <a:pt x="271" y="1826"/>
                    <a:pt x="306" y="1790"/>
                  </a:cubicBezTo>
                  <a:cubicBezTo>
                    <a:pt x="497" y="1599"/>
                    <a:pt x="497" y="1599"/>
                    <a:pt x="497" y="1599"/>
                  </a:cubicBezTo>
                  <a:cubicBezTo>
                    <a:pt x="533" y="1564"/>
                    <a:pt x="590" y="1564"/>
                    <a:pt x="625" y="1599"/>
                  </a:cubicBezTo>
                  <a:cubicBezTo>
                    <a:pt x="660" y="1634"/>
                    <a:pt x="660" y="1691"/>
                    <a:pt x="625" y="1727"/>
                  </a:cubicBezTo>
                  <a:cubicBezTo>
                    <a:pt x="178" y="2173"/>
                    <a:pt x="178" y="2173"/>
                    <a:pt x="178" y="2173"/>
                  </a:cubicBezTo>
                  <a:cubicBezTo>
                    <a:pt x="143" y="2209"/>
                    <a:pt x="143" y="2266"/>
                    <a:pt x="178" y="2301"/>
                  </a:cubicBezTo>
                  <a:cubicBezTo>
                    <a:pt x="214" y="2336"/>
                    <a:pt x="271" y="2336"/>
                    <a:pt x="306" y="2301"/>
                  </a:cubicBezTo>
                  <a:cubicBezTo>
                    <a:pt x="673" y="1934"/>
                    <a:pt x="673" y="1934"/>
                    <a:pt x="673" y="1934"/>
                  </a:cubicBezTo>
                  <a:cubicBezTo>
                    <a:pt x="708" y="1899"/>
                    <a:pt x="765" y="1899"/>
                    <a:pt x="801" y="1934"/>
                  </a:cubicBezTo>
                  <a:cubicBezTo>
                    <a:pt x="836" y="1969"/>
                    <a:pt x="836" y="2026"/>
                    <a:pt x="801" y="2062"/>
                  </a:cubicBezTo>
                  <a:cubicBezTo>
                    <a:pt x="815" y="2047"/>
                    <a:pt x="815" y="2047"/>
                    <a:pt x="815" y="2047"/>
                  </a:cubicBezTo>
                  <a:cubicBezTo>
                    <a:pt x="779" y="2083"/>
                    <a:pt x="779" y="2140"/>
                    <a:pt x="815" y="2175"/>
                  </a:cubicBezTo>
                  <a:cubicBezTo>
                    <a:pt x="850" y="2210"/>
                    <a:pt x="907" y="2210"/>
                    <a:pt x="942" y="2175"/>
                  </a:cubicBezTo>
                  <a:cubicBezTo>
                    <a:pt x="968" y="2149"/>
                    <a:pt x="968" y="2149"/>
                    <a:pt x="968" y="2149"/>
                  </a:cubicBezTo>
                  <a:cubicBezTo>
                    <a:pt x="1003" y="2114"/>
                    <a:pt x="1060" y="2114"/>
                    <a:pt x="1096" y="2149"/>
                  </a:cubicBezTo>
                  <a:cubicBezTo>
                    <a:pt x="1131" y="2185"/>
                    <a:pt x="1131" y="2242"/>
                    <a:pt x="1096" y="2277"/>
                  </a:cubicBezTo>
                  <a:cubicBezTo>
                    <a:pt x="1104" y="2269"/>
                    <a:pt x="1104" y="2269"/>
                    <a:pt x="1104" y="2269"/>
                  </a:cubicBezTo>
                  <a:cubicBezTo>
                    <a:pt x="1068" y="2304"/>
                    <a:pt x="1068" y="2361"/>
                    <a:pt x="1104" y="2397"/>
                  </a:cubicBezTo>
                  <a:cubicBezTo>
                    <a:pt x="1139" y="2432"/>
                    <a:pt x="1196" y="2432"/>
                    <a:pt x="1231" y="2397"/>
                  </a:cubicBezTo>
                  <a:cubicBezTo>
                    <a:pt x="2412" y="1216"/>
                    <a:pt x="2412" y="1216"/>
                    <a:pt x="2412" y="1216"/>
                  </a:cubicBezTo>
                  <a:cubicBezTo>
                    <a:pt x="2447" y="1181"/>
                    <a:pt x="2447" y="1124"/>
                    <a:pt x="2412" y="1089"/>
                  </a:cubicBezTo>
                  <a:cubicBezTo>
                    <a:pt x="2377" y="1053"/>
                    <a:pt x="2319" y="1053"/>
                    <a:pt x="2284" y="1089"/>
                  </a:cubicBezTo>
                  <a:cubicBezTo>
                    <a:pt x="2252" y="1120"/>
                    <a:pt x="2252" y="1120"/>
                    <a:pt x="2252" y="1120"/>
                  </a:cubicBezTo>
                  <a:cubicBezTo>
                    <a:pt x="2217" y="1156"/>
                    <a:pt x="2160" y="1156"/>
                    <a:pt x="2125" y="1120"/>
                  </a:cubicBezTo>
                  <a:cubicBezTo>
                    <a:pt x="2089" y="1085"/>
                    <a:pt x="2089" y="1028"/>
                    <a:pt x="2125" y="993"/>
                  </a:cubicBezTo>
                  <a:cubicBezTo>
                    <a:pt x="2334" y="784"/>
                    <a:pt x="2334" y="784"/>
                    <a:pt x="2334" y="784"/>
                  </a:cubicBezTo>
                  <a:cubicBezTo>
                    <a:pt x="2369" y="748"/>
                    <a:pt x="2369" y="691"/>
                    <a:pt x="2334" y="656"/>
                  </a:cubicBezTo>
                  <a:cubicBezTo>
                    <a:pt x="2299" y="621"/>
                    <a:pt x="2241" y="621"/>
                    <a:pt x="2206" y="656"/>
                  </a:cubicBezTo>
                  <a:cubicBezTo>
                    <a:pt x="2196" y="666"/>
                    <a:pt x="2196" y="666"/>
                    <a:pt x="2196" y="666"/>
                  </a:cubicBezTo>
                  <a:cubicBezTo>
                    <a:pt x="2164" y="690"/>
                    <a:pt x="2137" y="684"/>
                    <a:pt x="2123" y="678"/>
                  </a:cubicBezTo>
                  <a:cubicBezTo>
                    <a:pt x="2105" y="670"/>
                    <a:pt x="2100" y="664"/>
                    <a:pt x="2088" y="653"/>
                  </a:cubicBezTo>
                  <a:cubicBezTo>
                    <a:pt x="2087" y="652"/>
                    <a:pt x="2086" y="651"/>
                    <a:pt x="2085" y="650"/>
                  </a:cubicBezTo>
                  <a:cubicBezTo>
                    <a:pt x="2049" y="615"/>
                    <a:pt x="1992" y="615"/>
                    <a:pt x="1957" y="650"/>
                  </a:cubicBezTo>
                  <a:lnTo>
                    <a:pt x="1670" y="937"/>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6"/>
            <p:cNvSpPr>
              <a:spLocks/>
            </p:cNvSpPr>
            <p:nvPr/>
          </p:nvSpPr>
          <p:spPr bwMode="auto">
            <a:xfrm>
              <a:off x="8165702" y="2195512"/>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p:cNvSpPr>
            <p:nvPr/>
          </p:nvSpPr>
          <p:spPr bwMode="auto">
            <a:xfrm>
              <a:off x="3878262" y="5394324"/>
              <a:ext cx="701675" cy="701675"/>
            </a:xfrm>
            <a:custGeom>
              <a:avLst/>
              <a:gdLst>
                <a:gd name="T0" fmla="*/ 8 w 336"/>
                <a:gd name="T1" fmla="*/ 280 h 336"/>
                <a:gd name="T2" fmla="*/ 36 w 336"/>
                <a:gd name="T3" fmla="*/ 279 h 336"/>
                <a:gd name="T4" fmla="*/ 61 w 336"/>
                <a:gd name="T5" fmla="*/ 279 h 336"/>
                <a:gd name="T6" fmla="*/ 61 w 336"/>
                <a:gd name="T7" fmla="*/ 254 h 336"/>
                <a:gd name="T8" fmla="*/ 62 w 336"/>
                <a:gd name="T9" fmla="*/ 225 h 336"/>
                <a:gd name="T10" fmla="*/ 91 w 336"/>
                <a:gd name="T11" fmla="*/ 224 h 336"/>
                <a:gd name="T12" fmla="*/ 115 w 336"/>
                <a:gd name="T13" fmla="*/ 224 h 336"/>
                <a:gd name="T14" fmla="*/ 115 w 336"/>
                <a:gd name="T15" fmla="*/ 200 h 336"/>
                <a:gd name="T16" fmla="*/ 117 w 336"/>
                <a:gd name="T17" fmla="*/ 171 h 336"/>
                <a:gd name="T18" fmla="*/ 145 w 336"/>
                <a:gd name="T19" fmla="*/ 170 h 336"/>
                <a:gd name="T20" fmla="*/ 170 w 336"/>
                <a:gd name="T21" fmla="*/ 170 h 336"/>
                <a:gd name="T22" fmla="*/ 170 w 336"/>
                <a:gd name="T23" fmla="*/ 145 h 336"/>
                <a:gd name="T24" fmla="*/ 171 w 336"/>
                <a:gd name="T25" fmla="*/ 117 h 336"/>
                <a:gd name="T26" fmla="*/ 199 w 336"/>
                <a:gd name="T27" fmla="*/ 116 h 336"/>
                <a:gd name="T28" fmla="*/ 224 w 336"/>
                <a:gd name="T29" fmla="*/ 115 h 336"/>
                <a:gd name="T30" fmla="*/ 224 w 336"/>
                <a:gd name="T31" fmla="*/ 91 h 336"/>
                <a:gd name="T32" fmla="*/ 225 w 336"/>
                <a:gd name="T33" fmla="*/ 62 h 336"/>
                <a:gd name="T34" fmla="*/ 254 w 336"/>
                <a:gd name="T35" fmla="*/ 61 h 336"/>
                <a:gd name="T36" fmla="*/ 278 w 336"/>
                <a:gd name="T37" fmla="*/ 61 h 336"/>
                <a:gd name="T38" fmla="*/ 279 w 336"/>
                <a:gd name="T39" fmla="*/ 36 h 336"/>
                <a:gd name="T40" fmla="*/ 280 w 336"/>
                <a:gd name="T41" fmla="*/ 8 h 336"/>
                <a:gd name="T42" fmla="*/ 308 w 336"/>
                <a:gd name="T43" fmla="*/ 7 h 336"/>
                <a:gd name="T44" fmla="*/ 333 w 336"/>
                <a:gd name="T45" fmla="*/ 7 h 336"/>
                <a:gd name="T46" fmla="*/ 336 w 336"/>
                <a:gd name="T47" fmla="*/ 10 h 336"/>
                <a:gd name="T48" fmla="*/ 307 w 336"/>
                <a:gd name="T49" fmla="*/ 11 h 336"/>
                <a:gd name="T50" fmla="*/ 282 w 336"/>
                <a:gd name="T51" fmla="*/ 11 h 336"/>
                <a:gd name="T52" fmla="*/ 282 w 336"/>
                <a:gd name="T53" fmla="*/ 35 h 336"/>
                <a:gd name="T54" fmla="*/ 281 w 336"/>
                <a:gd name="T55" fmla="*/ 64 h 336"/>
                <a:gd name="T56" fmla="*/ 253 w 336"/>
                <a:gd name="T57" fmla="*/ 65 h 336"/>
                <a:gd name="T58" fmla="*/ 228 w 336"/>
                <a:gd name="T59" fmla="*/ 65 h 336"/>
                <a:gd name="T60" fmla="*/ 228 w 336"/>
                <a:gd name="T61" fmla="*/ 90 h 336"/>
                <a:gd name="T62" fmla="*/ 227 w 336"/>
                <a:gd name="T63" fmla="*/ 118 h 336"/>
                <a:gd name="T64" fmla="*/ 198 w 336"/>
                <a:gd name="T65" fmla="*/ 119 h 336"/>
                <a:gd name="T66" fmla="*/ 174 w 336"/>
                <a:gd name="T67" fmla="*/ 119 h 336"/>
                <a:gd name="T68" fmla="*/ 174 w 336"/>
                <a:gd name="T69" fmla="*/ 144 h 336"/>
                <a:gd name="T70" fmla="*/ 173 w 336"/>
                <a:gd name="T71" fmla="*/ 173 h 336"/>
                <a:gd name="T72" fmla="*/ 144 w 336"/>
                <a:gd name="T73" fmla="*/ 174 h 336"/>
                <a:gd name="T74" fmla="*/ 119 w 336"/>
                <a:gd name="T75" fmla="*/ 174 h 336"/>
                <a:gd name="T76" fmla="*/ 119 w 336"/>
                <a:gd name="T77" fmla="*/ 198 h 336"/>
                <a:gd name="T78" fmla="*/ 118 w 336"/>
                <a:gd name="T79" fmla="*/ 227 h 336"/>
                <a:gd name="T80" fmla="*/ 90 w 336"/>
                <a:gd name="T81" fmla="*/ 228 h 336"/>
                <a:gd name="T82" fmla="*/ 65 w 336"/>
                <a:gd name="T83" fmla="*/ 228 h 336"/>
                <a:gd name="T84" fmla="*/ 65 w 336"/>
                <a:gd name="T85" fmla="*/ 253 h 336"/>
                <a:gd name="T86" fmla="*/ 64 w 336"/>
                <a:gd name="T87" fmla="*/ 281 h 336"/>
                <a:gd name="T88" fmla="*/ 35 w 336"/>
                <a:gd name="T89" fmla="*/ 282 h 336"/>
                <a:gd name="T90" fmla="*/ 11 w 336"/>
                <a:gd name="T91" fmla="*/ 283 h 336"/>
                <a:gd name="T92" fmla="*/ 10 w 336"/>
                <a:gd name="T93" fmla="*/ 307 h 336"/>
                <a:gd name="T94" fmla="*/ 9 w 336"/>
                <a:gd name="T95" fmla="*/ 336 h 336"/>
                <a:gd name="T96" fmla="*/ 7 w 336"/>
                <a:gd name="T97" fmla="*/ 333 h 336"/>
                <a:gd name="T98" fmla="*/ 7 w 336"/>
                <a:gd name="T99" fmla="*/ 308 h 336"/>
                <a:gd name="T100" fmla="*/ 8 w 336"/>
                <a:gd name="T101" fmla="*/ 28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6" h="336">
                  <a:moveTo>
                    <a:pt x="8" y="280"/>
                  </a:moveTo>
                  <a:cubicBezTo>
                    <a:pt x="15" y="272"/>
                    <a:pt x="26" y="275"/>
                    <a:pt x="36" y="279"/>
                  </a:cubicBezTo>
                  <a:cubicBezTo>
                    <a:pt x="46" y="282"/>
                    <a:pt x="55" y="285"/>
                    <a:pt x="61" y="279"/>
                  </a:cubicBezTo>
                  <a:cubicBezTo>
                    <a:pt x="67" y="273"/>
                    <a:pt x="64" y="264"/>
                    <a:pt x="61" y="254"/>
                  </a:cubicBezTo>
                  <a:cubicBezTo>
                    <a:pt x="58" y="244"/>
                    <a:pt x="54" y="233"/>
                    <a:pt x="62" y="225"/>
                  </a:cubicBezTo>
                  <a:cubicBezTo>
                    <a:pt x="70" y="218"/>
                    <a:pt x="80" y="221"/>
                    <a:pt x="91" y="224"/>
                  </a:cubicBezTo>
                  <a:cubicBezTo>
                    <a:pt x="100" y="227"/>
                    <a:pt x="109" y="230"/>
                    <a:pt x="115" y="224"/>
                  </a:cubicBezTo>
                  <a:cubicBezTo>
                    <a:pt x="121" y="218"/>
                    <a:pt x="118" y="209"/>
                    <a:pt x="115" y="200"/>
                  </a:cubicBezTo>
                  <a:cubicBezTo>
                    <a:pt x="112" y="189"/>
                    <a:pt x="109" y="179"/>
                    <a:pt x="117" y="171"/>
                  </a:cubicBezTo>
                  <a:cubicBezTo>
                    <a:pt x="124" y="163"/>
                    <a:pt x="135" y="167"/>
                    <a:pt x="145" y="170"/>
                  </a:cubicBezTo>
                  <a:cubicBezTo>
                    <a:pt x="155" y="173"/>
                    <a:pt x="164" y="176"/>
                    <a:pt x="170" y="170"/>
                  </a:cubicBezTo>
                  <a:cubicBezTo>
                    <a:pt x="176" y="164"/>
                    <a:pt x="173" y="155"/>
                    <a:pt x="170" y="145"/>
                  </a:cubicBezTo>
                  <a:cubicBezTo>
                    <a:pt x="167" y="135"/>
                    <a:pt x="163" y="124"/>
                    <a:pt x="171" y="117"/>
                  </a:cubicBezTo>
                  <a:cubicBezTo>
                    <a:pt x="179" y="109"/>
                    <a:pt x="189" y="112"/>
                    <a:pt x="199" y="116"/>
                  </a:cubicBezTo>
                  <a:cubicBezTo>
                    <a:pt x="209" y="119"/>
                    <a:pt x="218" y="121"/>
                    <a:pt x="224" y="115"/>
                  </a:cubicBezTo>
                  <a:cubicBezTo>
                    <a:pt x="230" y="110"/>
                    <a:pt x="227" y="100"/>
                    <a:pt x="224" y="91"/>
                  </a:cubicBezTo>
                  <a:cubicBezTo>
                    <a:pt x="221" y="81"/>
                    <a:pt x="218" y="70"/>
                    <a:pt x="225" y="62"/>
                  </a:cubicBezTo>
                  <a:cubicBezTo>
                    <a:pt x="233" y="55"/>
                    <a:pt x="244" y="58"/>
                    <a:pt x="254" y="61"/>
                  </a:cubicBezTo>
                  <a:cubicBezTo>
                    <a:pt x="263" y="64"/>
                    <a:pt x="273" y="67"/>
                    <a:pt x="278" y="61"/>
                  </a:cubicBezTo>
                  <a:cubicBezTo>
                    <a:pt x="284" y="55"/>
                    <a:pt x="282" y="46"/>
                    <a:pt x="279" y="36"/>
                  </a:cubicBezTo>
                  <a:cubicBezTo>
                    <a:pt x="275" y="26"/>
                    <a:pt x="272" y="15"/>
                    <a:pt x="280" y="8"/>
                  </a:cubicBezTo>
                  <a:cubicBezTo>
                    <a:pt x="287" y="0"/>
                    <a:pt x="298" y="4"/>
                    <a:pt x="308" y="7"/>
                  </a:cubicBezTo>
                  <a:cubicBezTo>
                    <a:pt x="318" y="10"/>
                    <a:pt x="327" y="13"/>
                    <a:pt x="333" y="7"/>
                  </a:cubicBezTo>
                  <a:cubicBezTo>
                    <a:pt x="336" y="10"/>
                    <a:pt x="336" y="10"/>
                    <a:pt x="336" y="10"/>
                  </a:cubicBezTo>
                  <a:cubicBezTo>
                    <a:pt x="328" y="17"/>
                    <a:pt x="317" y="14"/>
                    <a:pt x="307" y="11"/>
                  </a:cubicBezTo>
                  <a:cubicBezTo>
                    <a:pt x="297" y="8"/>
                    <a:pt x="288" y="5"/>
                    <a:pt x="282" y="11"/>
                  </a:cubicBezTo>
                  <a:cubicBezTo>
                    <a:pt x="276" y="17"/>
                    <a:pt x="279" y="26"/>
                    <a:pt x="282" y="35"/>
                  </a:cubicBezTo>
                  <a:cubicBezTo>
                    <a:pt x="286" y="46"/>
                    <a:pt x="289" y="56"/>
                    <a:pt x="281" y="64"/>
                  </a:cubicBezTo>
                  <a:cubicBezTo>
                    <a:pt x="274" y="72"/>
                    <a:pt x="263" y="68"/>
                    <a:pt x="253" y="65"/>
                  </a:cubicBezTo>
                  <a:cubicBezTo>
                    <a:pt x="243" y="62"/>
                    <a:pt x="234" y="59"/>
                    <a:pt x="228" y="65"/>
                  </a:cubicBezTo>
                  <a:cubicBezTo>
                    <a:pt x="222" y="71"/>
                    <a:pt x="225" y="80"/>
                    <a:pt x="228" y="90"/>
                  </a:cubicBezTo>
                  <a:cubicBezTo>
                    <a:pt x="231" y="100"/>
                    <a:pt x="235" y="111"/>
                    <a:pt x="227" y="118"/>
                  </a:cubicBezTo>
                  <a:cubicBezTo>
                    <a:pt x="219" y="126"/>
                    <a:pt x="209" y="123"/>
                    <a:pt x="198" y="119"/>
                  </a:cubicBezTo>
                  <a:cubicBezTo>
                    <a:pt x="189" y="116"/>
                    <a:pt x="180" y="113"/>
                    <a:pt x="174" y="119"/>
                  </a:cubicBezTo>
                  <a:cubicBezTo>
                    <a:pt x="168" y="125"/>
                    <a:pt x="171" y="134"/>
                    <a:pt x="174" y="144"/>
                  </a:cubicBezTo>
                  <a:cubicBezTo>
                    <a:pt x="177" y="154"/>
                    <a:pt x="180" y="165"/>
                    <a:pt x="173" y="173"/>
                  </a:cubicBezTo>
                  <a:cubicBezTo>
                    <a:pt x="165" y="180"/>
                    <a:pt x="154" y="177"/>
                    <a:pt x="144" y="174"/>
                  </a:cubicBezTo>
                  <a:cubicBezTo>
                    <a:pt x="134" y="171"/>
                    <a:pt x="125" y="168"/>
                    <a:pt x="119" y="174"/>
                  </a:cubicBezTo>
                  <a:cubicBezTo>
                    <a:pt x="113" y="180"/>
                    <a:pt x="116" y="189"/>
                    <a:pt x="119" y="198"/>
                  </a:cubicBezTo>
                  <a:cubicBezTo>
                    <a:pt x="122" y="209"/>
                    <a:pt x="126" y="219"/>
                    <a:pt x="118" y="227"/>
                  </a:cubicBezTo>
                  <a:cubicBezTo>
                    <a:pt x="111" y="235"/>
                    <a:pt x="100" y="231"/>
                    <a:pt x="90" y="228"/>
                  </a:cubicBezTo>
                  <a:cubicBezTo>
                    <a:pt x="80" y="225"/>
                    <a:pt x="71" y="222"/>
                    <a:pt x="65" y="228"/>
                  </a:cubicBezTo>
                  <a:cubicBezTo>
                    <a:pt x="59" y="234"/>
                    <a:pt x="62" y="243"/>
                    <a:pt x="65" y="253"/>
                  </a:cubicBezTo>
                  <a:cubicBezTo>
                    <a:pt x="68" y="263"/>
                    <a:pt x="71" y="274"/>
                    <a:pt x="64" y="281"/>
                  </a:cubicBezTo>
                  <a:cubicBezTo>
                    <a:pt x="56" y="289"/>
                    <a:pt x="45" y="286"/>
                    <a:pt x="35" y="282"/>
                  </a:cubicBezTo>
                  <a:cubicBezTo>
                    <a:pt x="26" y="279"/>
                    <a:pt x="17" y="277"/>
                    <a:pt x="11" y="283"/>
                  </a:cubicBezTo>
                  <a:cubicBezTo>
                    <a:pt x="5" y="288"/>
                    <a:pt x="7" y="298"/>
                    <a:pt x="10" y="307"/>
                  </a:cubicBezTo>
                  <a:cubicBezTo>
                    <a:pt x="14" y="317"/>
                    <a:pt x="17" y="328"/>
                    <a:pt x="9" y="336"/>
                  </a:cubicBezTo>
                  <a:cubicBezTo>
                    <a:pt x="7" y="333"/>
                    <a:pt x="7" y="333"/>
                    <a:pt x="7" y="333"/>
                  </a:cubicBezTo>
                  <a:cubicBezTo>
                    <a:pt x="13" y="327"/>
                    <a:pt x="10" y="318"/>
                    <a:pt x="7" y="308"/>
                  </a:cubicBezTo>
                  <a:cubicBezTo>
                    <a:pt x="3" y="298"/>
                    <a:pt x="0" y="287"/>
                    <a:pt x="8" y="28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6370637" y="1084263"/>
              <a:ext cx="1590675" cy="1590675"/>
            </a:xfrm>
            <a:custGeom>
              <a:avLst/>
              <a:gdLst>
                <a:gd name="T0" fmla="*/ 727 w 762"/>
                <a:gd name="T1" fmla="*/ 35 h 762"/>
                <a:gd name="T2" fmla="*/ 727 w 762"/>
                <a:gd name="T3" fmla="*/ 163 h 762"/>
                <a:gd name="T4" fmla="*/ 163 w 762"/>
                <a:gd name="T5" fmla="*/ 727 h 762"/>
                <a:gd name="T6" fmla="*/ 36 w 762"/>
                <a:gd name="T7" fmla="*/ 727 h 762"/>
                <a:gd name="T8" fmla="*/ 36 w 762"/>
                <a:gd name="T9" fmla="*/ 727 h 762"/>
                <a:gd name="T10" fmla="*/ 36 w 762"/>
                <a:gd name="T11" fmla="*/ 599 h 762"/>
                <a:gd name="T12" fmla="*/ 599 w 762"/>
                <a:gd name="T13" fmla="*/ 35 h 762"/>
                <a:gd name="T14" fmla="*/ 727 w 762"/>
                <a:gd name="T15" fmla="*/ 35 h 7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2" h="762">
                  <a:moveTo>
                    <a:pt x="727" y="35"/>
                  </a:moveTo>
                  <a:cubicBezTo>
                    <a:pt x="762" y="71"/>
                    <a:pt x="762" y="128"/>
                    <a:pt x="727" y="163"/>
                  </a:cubicBezTo>
                  <a:cubicBezTo>
                    <a:pt x="163" y="727"/>
                    <a:pt x="163" y="727"/>
                    <a:pt x="163" y="727"/>
                  </a:cubicBezTo>
                  <a:cubicBezTo>
                    <a:pt x="128" y="762"/>
                    <a:pt x="71" y="762"/>
                    <a:pt x="36" y="727"/>
                  </a:cubicBezTo>
                  <a:cubicBezTo>
                    <a:pt x="36" y="727"/>
                    <a:pt x="36" y="727"/>
                    <a:pt x="36" y="727"/>
                  </a:cubicBezTo>
                  <a:cubicBezTo>
                    <a:pt x="0" y="691"/>
                    <a:pt x="0" y="634"/>
                    <a:pt x="36" y="599"/>
                  </a:cubicBezTo>
                  <a:cubicBezTo>
                    <a:pt x="599" y="35"/>
                    <a:pt x="599" y="35"/>
                    <a:pt x="599" y="35"/>
                  </a:cubicBezTo>
                  <a:cubicBezTo>
                    <a:pt x="635" y="0"/>
                    <a:pt x="692" y="0"/>
                    <a:pt x="727"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8306592" y="1171575"/>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3743324" y="1357313"/>
              <a:ext cx="1344612" cy="1343025"/>
            </a:xfrm>
            <a:custGeom>
              <a:avLst/>
              <a:gdLst>
                <a:gd name="T0" fmla="*/ 609 w 644"/>
                <a:gd name="T1" fmla="*/ 35 h 643"/>
                <a:gd name="T2" fmla="*/ 609 w 644"/>
                <a:gd name="T3" fmla="*/ 163 h 643"/>
                <a:gd name="T4" fmla="*/ 163 w 644"/>
                <a:gd name="T5" fmla="*/ 608 h 643"/>
                <a:gd name="T6" fmla="*/ 36 w 644"/>
                <a:gd name="T7" fmla="*/ 608 h 643"/>
                <a:gd name="T8" fmla="*/ 36 w 644"/>
                <a:gd name="T9" fmla="*/ 608 h 643"/>
                <a:gd name="T10" fmla="*/ 36 w 644"/>
                <a:gd name="T11" fmla="*/ 481 h 643"/>
                <a:gd name="T12" fmla="*/ 481 w 644"/>
                <a:gd name="T13" fmla="*/ 35 h 643"/>
                <a:gd name="T14" fmla="*/ 609 w 644"/>
                <a:gd name="T15" fmla="*/ 35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4" h="643">
                  <a:moveTo>
                    <a:pt x="609" y="35"/>
                  </a:moveTo>
                  <a:cubicBezTo>
                    <a:pt x="644" y="70"/>
                    <a:pt x="644" y="127"/>
                    <a:pt x="609" y="163"/>
                  </a:cubicBezTo>
                  <a:cubicBezTo>
                    <a:pt x="163" y="608"/>
                    <a:pt x="163" y="608"/>
                    <a:pt x="163" y="608"/>
                  </a:cubicBezTo>
                  <a:cubicBezTo>
                    <a:pt x="128" y="643"/>
                    <a:pt x="71" y="643"/>
                    <a:pt x="36" y="608"/>
                  </a:cubicBezTo>
                  <a:cubicBezTo>
                    <a:pt x="36" y="608"/>
                    <a:pt x="36" y="608"/>
                    <a:pt x="36" y="608"/>
                  </a:cubicBezTo>
                  <a:cubicBezTo>
                    <a:pt x="0" y="573"/>
                    <a:pt x="0" y="516"/>
                    <a:pt x="36" y="481"/>
                  </a:cubicBezTo>
                  <a:cubicBezTo>
                    <a:pt x="481" y="35"/>
                    <a:pt x="481" y="35"/>
                    <a:pt x="481" y="35"/>
                  </a:cubicBezTo>
                  <a:cubicBezTo>
                    <a:pt x="516" y="0"/>
                    <a:pt x="573" y="0"/>
                    <a:pt x="609"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6724649" y="4189412"/>
              <a:ext cx="1344612" cy="1343025"/>
            </a:xfrm>
            <a:custGeom>
              <a:avLst/>
              <a:gdLst>
                <a:gd name="T0" fmla="*/ 609 w 644"/>
                <a:gd name="T1" fmla="*/ 35 h 643"/>
                <a:gd name="T2" fmla="*/ 609 w 644"/>
                <a:gd name="T3" fmla="*/ 163 h 643"/>
                <a:gd name="T4" fmla="*/ 163 w 644"/>
                <a:gd name="T5" fmla="*/ 608 h 643"/>
                <a:gd name="T6" fmla="*/ 35 w 644"/>
                <a:gd name="T7" fmla="*/ 608 h 643"/>
                <a:gd name="T8" fmla="*/ 35 w 644"/>
                <a:gd name="T9" fmla="*/ 608 h 643"/>
                <a:gd name="T10" fmla="*/ 35 w 644"/>
                <a:gd name="T11" fmla="*/ 480 h 643"/>
                <a:gd name="T12" fmla="*/ 481 w 644"/>
                <a:gd name="T13" fmla="*/ 35 h 643"/>
                <a:gd name="T14" fmla="*/ 609 w 644"/>
                <a:gd name="T15" fmla="*/ 35 h 6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4" h="643">
                  <a:moveTo>
                    <a:pt x="609" y="35"/>
                  </a:moveTo>
                  <a:cubicBezTo>
                    <a:pt x="644" y="70"/>
                    <a:pt x="644" y="127"/>
                    <a:pt x="609" y="163"/>
                  </a:cubicBezTo>
                  <a:cubicBezTo>
                    <a:pt x="163" y="608"/>
                    <a:pt x="163" y="608"/>
                    <a:pt x="163" y="608"/>
                  </a:cubicBezTo>
                  <a:cubicBezTo>
                    <a:pt x="128" y="643"/>
                    <a:pt x="71" y="643"/>
                    <a:pt x="35" y="608"/>
                  </a:cubicBezTo>
                  <a:cubicBezTo>
                    <a:pt x="35" y="608"/>
                    <a:pt x="35" y="608"/>
                    <a:pt x="35" y="608"/>
                  </a:cubicBezTo>
                  <a:cubicBezTo>
                    <a:pt x="0" y="573"/>
                    <a:pt x="0" y="516"/>
                    <a:pt x="35" y="480"/>
                  </a:cubicBezTo>
                  <a:cubicBezTo>
                    <a:pt x="481" y="35"/>
                    <a:pt x="481" y="35"/>
                    <a:pt x="481" y="35"/>
                  </a:cubicBezTo>
                  <a:cubicBezTo>
                    <a:pt x="516" y="0"/>
                    <a:pt x="573" y="0"/>
                    <a:pt x="609"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933698" y="3802585"/>
              <a:ext cx="430213" cy="430213"/>
            </a:xfrm>
            <a:custGeom>
              <a:avLst/>
              <a:gdLst>
                <a:gd name="T0" fmla="*/ 170 w 206"/>
                <a:gd name="T1" fmla="*/ 37 h 206"/>
                <a:gd name="T2" fmla="*/ 170 w 206"/>
                <a:gd name="T3" fmla="*/ 170 h 206"/>
                <a:gd name="T4" fmla="*/ 37 w 206"/>
                <a:gd name="T5" fmla="*/ 170 h 206"/>
                <a:gd name="T6" fmla="*/ 37 w 206"/>
                <a:gd name="T7" fmla="*/ 37 h 206"/>
                <a:gd name="T8" fmla="*/ 170 w 206"/>
                <a:gd name="T9" fmla="*/ 37 h 206"/>
              </a:gdLst>
              <a:ahLst/>
              <a:cxnLst>
                <a:cxn ang="0">
                  <a:pos x="T0" y="T1"/>
                </a:cxn>
                <a:cxn ang="0">
                  <a:pos x="T2" y="T3"/>
                </a:cxn>
                <a:cxn ang="0">
                  <a:pos x="T4" y="T5"/>
                </a:cxn>
                <a:cxn ang="0">
                  <a:pos x="T6" y="T7"/>
                </a:cxn>
                <a:cxn ang="0">
                  <a:pos x="T8" y="T9"/>
                </a:cxn>
              </a:cxnLst>
              <a:rect l="0" t="0" r="r" b="b"/>
              <a:pathLst>
                <a:path w="206" h="206">
                  <a:moveTo>
                    <a:pt x="170" y="37"/>
                  </a:moveTo>
                  <a:cubicBezTo>
                    <a:pt x="206" y="74"/>
                    <a:pt x="206" y="133"/>
                    <a:pt x="170" y="170"/>
                  </a:cubicBezTo>
                  <a:cubicBezTo>
                    <a:pt x="133" y="206"/>
                    <a:pt x="73" y="206"/>
                    <a:pt x="37" y="170"/>
                  </a:cubicBezTo>
                  <a:cubicBezTo>
                    <a:pt x="0" y="133"/>
                    <a:pt x="0" y="74"/>
                    <a:pt x="37" y="37"/>
                  </a:cubicBezTo>
                  <a:cubicBezTo>
                    <a:pt x="73" y="0"/>
                    <a:pt x="133" y="0"/>
                    <a:pt x="170"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noEditPoints="1"/>
            </p:cNvSpPr>
            <p:nvPr/>
          </p:nvSpPr>
          <p:spPr bwMode="auto">
            <a:xfrm>
              <a:off x="5180158" y="948820"/>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5"/>
            <p:cNvSpPr>
              <a:spLocks/>
            </p:cNvSpPr>
            <p:nvPr/>
          </p:nvSpPr>
          <p:spPr bwMode="auto">
            <a:xfrm>
              <a:off x="7873998" y="730250"/>
              <a:ext cx="430213" cy="430213"/>
            </a:xfrm>
            <a:custGeom>
              <a:avLst/>
              <a:gdLst>
                <a:gd name="T0" fmla="*/ 169 w 206"/>
                <a:gd name="T1" fmla="*/ 37 h 206"/>
                <a:gd name="T2" fmla="*/ 169 w 206"/>
                <a:gd name="T3" fmla="*/ 170 h 206"/>
                <a:gd name="T4" fmla="*/ 37 w 206"/>
                <a:gd name="T5" fmla="*/ 170 h 206"/>
                <a:gd name="T6" fmla="*/ 37 w 206"/>
                <a:gd name="T7" fmla="*/ 37 h 206"/>
                <a:gd name="T8" fmla="*/ 169 w 206"/>
                <a:gd name="T9" fmla="*/ 37 h 206"/>
              </a:gdLst>
              <a:ahLst/>
              <a:cxnLst>
                <a:cxn ang="0">
                  <a:pos x="T0" y="T1"/>
                </a:cxn>
                <a:cxn ang="0">
                  <a:pos x="T2" y="T3"/>
                </a:cxn>
                <a:cxn ang="0">
                  <a:pos x="T4" y="T5"/>
                </a:cxn>
                <a:cxn ang="0">
                  <a:pos x="T6" y="T7"/>
                </a:cxn>
                <a:cxn ang="0">
                  <a:pos x="T8" y="T9"/>
                </a:cxn>
              </a:cxnLst>
              <a:rect l="0" t="0" r="r" b="b"/>
              <a:pathLst>
                <a:path w="206" h="206">
                  <a:moveTo>
                    <a:pt x="169" y="37"/>
                  </a:moveTo>
                  <a:cubicBezTo>
                    <a:pt x="206" y="74"/>
                    <a:pt x="206" y="133"/>
                    <a:pt x="169" y="170"/>
                  </a:cubicBezTo>
                  <a:cubicBezTo>
                    <a:pt x="133" y="206"/>
                    <a:pt x="73" y="206"/>
                    <a:pt x="37" y="170"/>
                  </a:cubicBezTo>
                  <a:cubicBezTo>
                    <a:pt x="0" y="133"/>
                    <a:pt x="0" y="74"/>
                    <a:pt x="37" y="37"/>
                  </a:cubicBezTo>
                  <a:cubicBezTo>
                    <a:pt x="73" y="0"/>
                    <a:pt x="133" y="0"/>
                    <a:pt x="169"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6"/>
            <p:cNvSpPr>
              <a:spLocks/>
            </p:cNvSpPr>
            <p:nvPr/>
          </p:nvSpPr>
          <p:spPr bwMode="auto">
            <a:xfrm>
              <a:off x="6345237" y="5465761"/>
              <a:ext cx="430213" cy="430213"/>
            </a:xfrm>
            <a:custGeom>
              <a:avLst/>
              <a:gdLst>
                <a:gd name="T0" fmla="*/ 170 w 206"/>
                <a:gd name="T1" fmla="*/ 37 h 206"/>
                <a:gd name="T2" fmla="*/ 170 w 206"/>
                <a:gd name="T3" fmla="*/ 170 h 206"/>
                <a:gd name="T4" fmla="*/ 37 w 206"/>
                <a:gd name="T5" fmla="*/ 170 h 206"/>
                <a:gd name="T6" fmla="*/ 37 w 206"/>
                <a:gd name="T7" fmla="*/ 37 h 206"/>
                <a:gd name="T8" fmla="*/ 170 w 206"/>
                <a:gd name="T9" fmla="*/ 37 h 206"/>
              </a:gdLst>
              <a:ahLst/>
              <a:cxnLst>
                <a:cxn ang="0">
                  <a:pos x="T0" y="T1"/>
                </a:cxn>
                <a:cxn ang="0">
                  <a:pos x="T2" y="T3"/>
                </a:cxn>
                <a:cxn ang="0">
                  <a:pos x="T4" y="T5"/>
                </a:cxn>
                <a:cxn ang="0">
                  <a:pos x="T6" y="T7"/>
                </a:cxn>
                <a:cxn ang="0">
                  <a:pos x="T8" y="T9"/>
                </a:cxn>
              </a:cxnLst>
              <a:rect l="0" t="0" r="r" b="b"/>
              <a:pathLst>
                <a:path w="206" h="206">
                  <a:moveTo>
                    <a:pt x="170" y="37"/>
                  </a:moveTo>
                  <a:cubicBezTo>
                    <a:pt x="206" y="74"/>
                    <a:pt x="206" y="133"/>
                    <a:pt x="170" y="170"/>
                  </a:cubicBezTo>
                  <a:cubicBezTo>
                    <a:pt x="133" y="206"/>
                    <a:pt x="73" y="206"/>
                    <a:pt x="37" y="170"/>
                  </a:cubicBezTo>
                  <a:cubicBezTo>
                    <a:pt x="0" y="133"/>
                    <a:pt x="0" y="74"/>
                    <a:pt x="37" y="37"/>
                  </a:cubicBezTo>
                  <a:cubicBezTo>
                    <a:pt x="73" y="0"/>
                    <a:pt x="133" y="0"/>
                    <a:pt x="170"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3"/>
            <p:cNvSpPr>
              <a:spLocks noEditPoints="1"/>
            </p:cNvSpPr>
            <p:nvPr/>
          </p:nvSpPr>
          <p:spPr bwMode="auto">
            <a:xfrm>
              <a:off x="5051425" y="5585890"/>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9"/>
            <p:cNvSpPr>
              <a:spLocks/>
            </p:cNvSpPr>
            <p:nvPr/>
          </p:nvSpPr>
          <p:spPr bwMode="auto">
            <a:xfrm>
              <a:off x="8183994" y="3779475"/>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5"/>
            <p:cNvSpPr>
              <a:spLocks/>
            </p:cNvSpPr>
            <p:nvPr/>
          </p:nvSpPr>
          <p:spPr bwMode="auto">
            <a:xfrm>
              <a:off x="9134907" y="3349262"/>
              <a:ext cx="430213" cy="430213"/>
            </a:xfrm>
            <a:custGeom>
              <a:avLst/>
              <a:gdLst>
                <a:gd name="T0" fmla="*/ 169 w 206"/>
                <a:gd name="T1" fmla="*/ 37 h 206"/>
                <a:gd name="T2" fmla="*/ 169 w 206"/>
                <a:gd name="T3" fmla="*/ 170 h 206"/>
                <a:gd name="T4" fmla="*/ 37 w 206"/>
                <a:gd name="T5" fmla="*/ 170 h 206"/>
                <a:gd name="T6" fmla="*/ 37 w 206"/>
                <a:gd name="T7" fmla="*/ 37 h 206"/>
                <a:gd name="T8" fmla="*/ 169 w 206"/>
                <a:gd name="T9" fmla="*/ 37 h 206"/>
              </a:gdLst>
              <a:ahLst/>
              <a:cxnLst>
                <a:cxn ang="0">
                  <a:pos x="T0" y="T1"/>
                </a:cxn>
                <a:cxn ang="0">
                  <a:pos x="T2" y="T3"/>
                </a:cxn>
                <a:cxn ang="0">
                  <a:pos x="T4" y="T5"/>
                </a:cxn>
                <a:cxn ang="0">
                  <a:pos x="T6" y="T7"/>
                </a:cxn>
                <a:cxn ang="0">
                  <a:pos x="T8" y="T9"/>
                </a:cxn>
              </a:cxnLst>
              <a:rect l="0" t="0" r="r" b="b"/>
              <a:pathLst>
                <a:path w="206" h="206">
                  <a:moveTo>
                    <a:pt x="169" y="37"/>
                  </a:moveTo>
                  <a:cubicBezTo>
                    <a:pt x="206" y="74"/>
                    <a:pt x="206" y="133"/>
                    <a:pt x="169" y="170"/>
                  </a:cubicBezTo>
                  <a:cubicBezTo>
                    <a:pt x="133" y="206"/>
                    <a:pt x="73" y="206"/>
                    <a:pt x="37" y="170"/>
                  </a:cubicBezTo>
                  <a:cubicBezTo>
                    <a:pt x="0" y="133"/>
                    <a:pt x="0" y="74"/>
                    <a:pt x="37" y="37"/>
                  </a:cubicBezTo>
                  <a:cubicBezTo>
                    <a:pt x="73" y="0"/>
                    <a:pt x="133" y="0"/>
                    <a:pt x="169" y="3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9"/>
            <p:cNvSpPr>
              <a:spLocks/>
            </p:cNvSpPr>
            <p:nvPr/>
          </p:nvSpPr>
          <p:spPr bwMode="auto">
            <a:xfrm>
              <a:off x="2764576" y="1879599"/>
              <a:ext cx="950913" cy="954088"/>
            </a:xfrm>
            <a:custGeom>
              <a:avLst/>
              <a:gdLst>
                <a:gd name="T0" fmla="*/ 421 w 456"/>
                <a:gd name="T1" fmla="*/ 35 h 457"/>
                <a:gd name="T2" fmla="*/ 421 w 456"/>
                <a:gd name="T3" fmla="*/ 163 h 457"/>
                <a:gd name="T4" fmla="*/ 162 w 456"/>
                <a:gd name="T5" fmla="*/ 422 h 457"/>
                <a:gd name="T6" fmla="*/ 35 w 456"/>
                <a:gd name="T7" fmla="*/ 422 h 457"/>
                <a:gd name="T8" fmla="*/ 35 w 456"/>
                <a:gd name="T9" fmla="*/ 422 h 457"/>
                <a:gd name="T10" fmla="*/ 35 w 456"/>
                <a:gd name="T11" fmla="*/ 294 h 457"/>
                <a:gd name="T12" fmla="*/ 294 w 456"/>
                <a:gd name="T13" fmla="*/ 35 h 457"/>
                <a:gd name="T14" fmla="*/ 421 w 456"/>
                <a:gd name="T15" fmla="*/ 35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6" h="457">
                  <a:moveTo>
                    <a:pt x="421" y="35"/>
                  </a:moveTo>
                  <a:cubicBezTo>
                    <a:pt x="456" y="71"/>
                    <a:pt x="456" y="128"/>
                    <a:pt x="421" y="163"/>
                  </a:cubicBezTo>
                  <a:cubicBezTo>
                    <a:pt x="162" y="422"/>
                    <a:pt x="162" y="422"/>
                    <a:pt x="162" y="422"/>
                  </a:cubicBezTo>
                  <a:cubicBezTo>
                    <a:pt x="127" y="457"/>
                    <a:pt x="70" y="457"/>
                    <a:pt x="35" y="422"/>
                  </a:cubicBezTo>
                  <a:cubicBezTo>
                    <a:pt x="35" y="422"/>
                    <a:pt x="35" y="422"/>
                    <a:pt x="35" y="422"/>
                  </a:cubicBezTo>
                  <a:cubicBezTo>
                    <a:pt x="0" y="387"/>
                    <a:pt x="0" y="329"/>
                    <a:pt x="35" y="294"/>
                  </a:cubicBezTo>
                  <a:cubicBezTo>
                    <a:pt x="294" y="35"/>
                    <a:pt x="294" y="35"/>
                    <a:pt x="294" y="35"/>
                  </a:cubicBezTo>
                  <a:cubicBezTo>
                    <a:pt x="329" y="0"/>
                    <a:pt x="386" y="0"/>
                    <a:pt x="421" y="3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3"/>
            <p:cNvSpPr>
              <a:spLocks noEditPoints="1"/>
            </p:cNvSpPr>
            <p:nvPr/>
          </p:nvSpPr>
          <p:spPr bwMode="auto">
            <a:xfrm>
              <a:off x="2432790" y="2824939"/>
              <a:ext cx="330055" cy="301354"/>
            </a:xfrm>
            <a:custGeom>
              <a:avLst/>
              <a:gdLst>
                <a:gd name="T0" fmla="*/ 123 w 245"/>
                <a:gd name="T1" fmla="*/ 223 h 223"/>
                <a:gd name="T2" fmla="*/ 44 w 245"/>
                <a:gd name="T3" fmla="*/ 190 h 223"/>
                <a:gd name="T4" fmla="*/ 44 w 245"/>
                <a:gd name="T5" fmla="*/ 32 h 223"/>
                <a:gd name="T6" fmla="*/ 123 w 245"/>
                <a:gd name="T7" fmla="*/ 0 h 223"/>
                <a:gd name="T8" fmla="*/ 202 w 245"/>
                <a:gd name="T9" fmla="*/ 32 h 223"/>
                <a:gd name="T10" fmla="*/ 202 w 245"/>
                <a:gd name="T11" fmla="*/ 32 h 223"/>
                <a:gd name="T12" fmla="*/ 202 w 245"/>
                <a:gd name="T13" fmla="*/ 190 h 223"/>
                <a:gd name="T14" fmla="*/ 123 w 245"/>
                <a:gd name="T15" fmla="*/ 223 h 223"/>
                <a:gd name="T16" fmla="*/ 123 w 245"/>
                <a:gd name="T17" fmla="*/ 36 h 223"/>
                <a:gd name="T18" fmla="*/ 69 w 245"/>
                <a:gd name="T19" fmla="*/ 58 h 223"/>
                <a:gd name="T20" fmla="*/ 69 w 245"/>
                <a:gd name="T21" fmla="*/ 165 h 223"/>
                <a:gd name="T22" fmla="*/ 123 w 245"/>
                <a:gd name="T23" fmla="*/ 187 h 223"/>
                <a:gd name="T24" fmla="*/ 176 w 245"/>
                <a:gd name="T25" fmla="*/ 165 h 223"/>
                <a:gd name="T26" fmla="*/ 176 w 245"/>
                <a:gd name="T27" fmla="*/ 58 h 223"/>
                <a:gd name="T28" fmla="*/ 123 w 245"/>
                <a:gd name="T29" fmla="*/ 3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223">
                  <a:moveTo>
                    <a:pt x="123" y="223"/>
                  </a:moveTo>
                  <a:cubicBezTo>
                    <a:pt x="93" y="223"/>
                    <a:pt x="65" y="212"/>
                    <a:pt x="44" y="190"/>
                  </a:cubicBezTo>
                  <a:cubicBezTo>
                    <a:pt x="0" y="147"/>
                    <a:pt x="0" y="76"/>
                    <a:pt x="44" y="32"/>
                  </a:cubicBezTo>
                  <a:cubicBezTo>
                    <a:pt x="65" y="11"/>
                    <a:pt x="93" y="0"/>
                    <a:pt x="123" y="0"/>
                  </a:cubicBezTo>
                  <a:cubicBezTo>
                    <a:pt x="153" y="0"/>
                    <a:pt x="181" y="11"/>
                    <a:pt x="202" y="32"/>
                  </a:cubicBezTo>
                  <a:cubicBezTo>
                    <a:pt x="202" y="32"/>
                    <a:pt x="202" y="32"/>
                    <a:pt x="202" y="32"/>
                  </a:cubicBezTo>
                  <a:cubicBezTo>
                    <a:pt x="245" y="76"/>
                    <a:pt x="245" y="147"/>
                    <a:pt x="202" y="190"/>
                  </a:cubicBezTo>
                  <a:cubicBezTo>
                    <a:pt x="181" y="212"/>
                    <a:pt x="153" y="223"/>
                    <a:pt x="123" y="223"/>
                  </a:cubicBezTo>
                  <a:close/>
                  <a:moveTo>
                    <a:pt x="123" y="36"/>
                  </a:moveTo>
                  <a:cubicBezTo>
                    <a:pt x="103" y="36"/>
                    <a:pt x="84" y="43"/>
                    <a:pt x="69" y="58"/>
                  </a:cubicBezTo>
                  <a:cubicBezTo>
                    <a:pt x="40" y="87"/>
                    <a:pt x="40" y="135"/>
                    <a:pt x="69" y="165"/>
                  </a:cubicBezTo>
                  <a:cubicBezTo>
                    <a:pt x="84" y="179"/>
                    <a:pt x="103" y="187"/>
                    <a:pt x="123" y="187"/>
                  </a:cubicBezTo>
                  <a:cubicBezTo>
                    <a:pt x="143" y="187"/>
                    <a:pt x="162" y="179"/>
                    <a:pt x="176" y="165"/>
                  </a:cubicBezTo>
                  <a:cubicBezTo>
                    <a:pt x="206" y="135"/>
                    <a:pt x="206" y="87"/>
                    <a:pt x="176" y="58"/>
                  </a:cubicBezTo>
                  <a:cubicBezTo>
                    <a:pt x="162" y="43"/>
                    <a:pt x="143" y="36"/>
                    <a:pt x="123" y="3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6"/>
            <p:cNvSpPr>
              <a:spLocks/>
            </p:cNvSpPr>
            <p:nvPr/>
          </p:nvSpPr>
          <p:spPr bwMode="auto">
            <a:xfrm>
              <a:off x="7440141" y="4765674"/>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6"/>
            <p:cNvSpPr>
              <a:spLocks/>
            </p:cNvSpPr>
            <p:nvPr/>
          </p:nvSpPr>
          <p:spPr bwMode="auto">
            <a:xfrm>
              <a:off x="3756966" y="1084263"/>
              <a:ext cx="700088" cy="700088"/>
            </a:xfrm>
            <a:custGeom>
              <a:avLst/>
              <a:gdLst>
                <a:gd name="T0" fmla="*/ 328 w 335"/>
                <a:gd name="T1" fmla="*/ 56 h 335"/>
                <a:gd name="T2" fmla="*/ 299 w 335"/>
                <a:gd name="T3" fmla="*/ 57 h 335"/>
                <a:gd name="T4" fmla="*/ 274 w 335"/>
                <a:gd name="T5" fmla="*/ 57 h 335"/>
                <a:gd name="T6" fmla="*/ 274 w 335"/>
                <a:gd name="T7" fmla="*/ 81 h 335"/>
                <a:gd name="T8" fmla="*/ 273 w 335"/>
                <a:gd name="T9" fmla="*/ 110 h 335"/>
                <a:gd name="T10" fmla="*/ 245 w 335"/>
                <a:gd name="T11" fmla="*/ 111 h 335"/>
                <a:gd name="T12" fmla="*/ 220 w 335"/>
                <a:gd name="T13" fmla="*/ 111 h 335"/>
                <a:gd name="T14" fmla="*/ 220 w 335"/>
                <a:gd name="T15" fmla="*/ 136 h 335"/>
                <a:gd name="T16" fmla="*/ 219 w 335"/>
                <a:gd name="T17" fmla="*/ 164 h 335"/>
                <a:gd name="T18" fmla="*/ 190 w 335"/>
                <a:gd name="T19" fmla="*/ 165 h 335"/>
                <a:gd name="T20" fmla="*/ 166 w 335"/>
                <a:gd name="T21" fmla="*/ 166 h 335"/>
                <a:gd name="T22" fmla="*/ 165 w 335"/>
                <a:gd name="T23" fmla="*/ 190 h 335"/>
                <a:gd name="T24" fmla="*/ 164 w 335"/>
                <a:gd name="T25" fmla="*/ 219 h 335"/>
                <a:gd name="T26" fmla="*/ 136 w 335"/>
                <a:gd name="T27" fmla="*/ 220 h 335"/>
                <a:gd name="T28" fmla="*/ 111 w 335"/>
                <a:gd name="T29" fmla="*/ 220 h 335"/>
                <a:gd name="T30" fmla="*/ 111 w 335"/>
                <a:gd name="T31" fmla="*/ 245 h 335"/>
                <a:gd name="T32" fmla="*/ 110 w 335"/>
                <a:gd name="T33" fmla="*/ 273 h 335"/>
                <a:gd name="T34" fmla="*/ 81 w 335"/>
                <a:gd name="T35" fmla="*/ 274 h 335"/>
                <a:gd name="T36" fmla="*/ 57 w 335"/>
                <a:gd name="T37" fmla="*/ 274 h 335"/>
                <a:gd name="T38" fmla="*/ 57 w 335"/>
                <a:gd name="T39" fmla="*/ 299 h 335"/>
                <a:gd name="T40" fmla="*/ 56 w 335"/>
                <a:gd name="T41" fmla="*/ 327 h 335"/>
                <a:gd name="T42" fmla="*/ 27 w 335"/>
                <a:gd name="T43" fmla="*/ 329 h 335"/>
                <a:gd name="T44" fmla="*/ 2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1 h 335"/>
                <a:gd name="T56" fmla="*/ 83 w 335"/>
                <a:gd name="T57" fmla="*/ 270 h 335"/>
                <a:gd name="T58" fmla="*/ 107 w 335"/>
                <a:gd name="T59" fmla="*/ 270 h 335"/>
                <a:gd name="T60" fmla="*/ 107 w 335"/>
                <a:gd name="T61" fmla="*/ 246 h 335"/>
                <a:gd name="T62" fmla="*/ 108 w 335"/>
                <a:gd name="T63" fmla="*/ 217 h 335"/>
                <a:gd name="T64" fmla="*/ 137 w 335"/>
                <a:gd name="T65" fmla="*/ 216 h 335"/>
                <a:gd name="T66" fmla="*/ 162 w 335"/>
                <a:gd name="T67" fmla="*/ 216 h 335"/>
                <a:gd name="T68" fmla="*/ 162 w 335"/>
                <a:gd name="T69" fmla="*/ 191 h 335"/>
                <a:gd name="T70" fmla="*/ 163 w 335"/>
                <a:gd name="T71" fmla="*/ 163 h 335"/>
                <a:gd name="T72" fmla="*/ 191 w 335"/>
                <a:gd name="T73" fmla="*/ 162 h 335"/>
                <a:gd name="T74" fmla="*/ 216 w 335"/>
                <a:gd name="T75" fmla="*/ 162 h 335"/>
                <a:gd name="T76" fmla="*/ 216 w 335"/>
                <a:gd name="T77" fmla="*/ 137 h 335"/>
                <a:gd name="T78" fmla="*/ 217 w 335"/>
                <a:gd name="T79" fmla="*/ 108 h 335"/>
                <a:gd name="T80" fmla="*/ 246 w 335"/>
                <a:gd name="T81" fmla="*/ 107 h 335"/>
                <a:gd name="T82" fmla="*/ 270 w 335"/>
                <a:gd name="T83" fmla="*/ 107 h 335"/>
                <a:gd name="T84" fmla="*/ 270 w 335"/>
                <a:gd name="T85" fmla="*/ 83 h 335"/>
                <a:gd name="T86" fmla="*/ 271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2 h 335"/>
                <a:gd name="T98" fmla="*/ 329 w 335"/>
                <a:gd name="T99" fmla="*/ 27 h 335"/>
                <a:gd name="T100" fmla="*/ 328 w 335"/>
                <a:gd name="T101"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89" y="54"/>
                    <a:pt x="280" y="51"/>
                    <a:pt x="274" y="57"/>
                  </a:cubicBezTo>
                  <a:cubicBezTo>
                    <a:pt x="268" y="63"/>
                    <a:pt x="271" y="72"/>
                    <a:pt x="274" y="81"/>
                  </a:cubicBezTo>
                  <a:cubicBezTo>
                    <a:pt x="277" y="92"/>
                    <a:pt x="281" y="102"/>
                    <a:pt x="273" y="110"/>
                  </a:cubicBezTo>
                  <a:cubicBezTo>
                    <a:pt x="265" y="118"/>
                    <a:pt x="255" y="114"/>
                    <a:pt x="245" y="111"/>
                  </a:cubicBezTo>
                  <a:cubicBezTo>
                    <a:pt x="235" y="108"/>
                    <a:pt x="226" y="105"/>
                    <a:pt x="220" y="111"/>
                  </a:cubicBezTo>
                  <a:cubicBezTo>
                    <a:pt x="214" y="117"/>
                    <a:pt x="217" y="126"/>
                    <a:pt x="220" y="136"/>
                  </a:cubicBezTo>
                  <a:cubicBezTo>
                    <a:pt x="223" y="146"/>
                    <a:pt x="226" y="157"/>
                    <a:pt x="219" y="164"/>
                  </a:cubicBezTo>
                  <a:cubicBezTo>
                    <a:pt x="211" y="172"/>
                    <a:pt x="200" y="169"/>
                    <a:pt x="190" y="165"/>
                  </a:cubicBezTo>
                  <a:cubicBezTo>
                    <a:pt x="181" y="162"/>
                    <a:pt x="171" y="160"/>
                    <a:pt x="166" y="166"/>
                  </a:cubicBezTo>
                  <a:cubicBezTo>
                    <a:pt x="160" y="171"/>
                    <a:pt x="162" y="181"/>
                    <a:pt x="165" y="190"/>
                  </a:cubicBezTo>
                  <a:cubicBezTo>
                    <a:pt x="169" y="200"/>
                    <a:pt x="172" y="211"/>
                    <a:pt x="164" y="219"/>
                  </a:cubicBezTo>
                  <a:cubicBezTo>
                    <a:pt x="157" y="226"/>
                    <a:pt x="146" y="223"/>
                    <a:pt x="136" y="220"/>
                  </a:cubicBezTo>
                  <a:cubicBezTo>
                    <a:pt x="126" y="217"/>
                    <a:pt x="117" y="214"/>
                    <a:pt x="111" y="220"/>
                  </a:cubicBezTo>
                  <a:cubicBezTo>
                    <a:pt x="105" y="226"/>
                    <a:pt x="108" y="235"/>
                    <a:pt x="111" y="245"/>
                  </a:cubicBezTo>
                  <a:cubicBezTo>
                    <a:pt x="114" y="255"/>
                    <a:pt x="118" y="265"/>
                    <a:pt x="110" y="273"/>
                  </a:cubicBezTo>
                  <a:cubicBezTo>
                    <a:pt x="102" y="281"/>
                    <a:pt x="92" y="277"/>
                    <a:pt x="81" y="274"/>
                  </a:cubicBezTo>
                  <a:cubicBezTo>
                    <a:pt x="72" y="271"/>
                    <a:pt x="63" y="268"/>
                    <a:pt x="57" y="274"/>
                  </a:cubicBezTo>
                  <a:cubicBezTo>
                    <a:pt x="51" y="280"/>
                    <a:pt x="54" y="289"/>
                    <a:pt x="57" y="299"/>
                  </a:cubicBezTo>
                  <a:cubicBezTo>
                    <a:pt x="60" y="309"/>
                    <a:pt x="63" y="320"/>
                    <a:pt x="56" y="327"/>
                  </a:cubicBezTo>
                  <a:cubicBezTo>
                    <a:pt x="48" y="335"/>
                    <a:pt x="37" y="332"/>
                    <a:pt x="27" y="329"/>
                  </a:cubicBezTo>
                  <a:cubicBezTo>
                    <a:pt x="17" y="326"/>
                    <a:pt x="8" y="323"/>
                    <a:pt x="2"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6" y="279"/>
                    <a:pt x="54" y="271"/>
                  </a:cubicBezTo>
                  <a:cubicBezTo>
                    <a:pt x="62" y="264"/>
                    <a:pt x="72" y="267"/>
                    <a:pt x="83" y="270"/>
                  </a:cubicBezTo>
                  <a:cubicBezTo>
                    <a:pt x="92" y="273"/>
                    <a:pt x="101" y="276"/>
                    <a:pt x="107" y="270"/>
                  </a:cubicBezTo>
                  <a:cubicBezTo>
                    <a:pt x="113" y="264"/>
                    <a:pt x="110" y="255"/>
                    <a:pt x="107" y="246"/>
                  </a:cubicBezTo>
                  <a:cubicBezTo>
                    <a:pt x="104" y="235"/>
                    <a:pt x="101" y="225"/>
                    <a:pt x="108" y="217"/>
                  </a:cubicBezTo>
                  <a:cubicBezTo>
                    <a:pt x="116" y="209"/>
                    <a:pt x="127" y="213"/>
                    <a:pt x="137" y="216"/>
                  </a:cubicBezTo>
                  <a:cubicBezTo>
                    <a:pt x="147" y="219"/>
                    <a:pt x="156" y="222"/>
                    <a:pt x="162" y="216"/>
                  </a:cubicBezTo>
                  <a:cubicBezTo>
                    <a:pt x="168" y="210"/>
                    <a:pt x="165" y="201"/>
                    <a:pt x="162" y="191"/>
                  </a:cubicBezTo>
                  <a:cubicBezTo>
                    <a:pt x="158" y="181"/>
                    <a:pt x="155" y="170"/>
                    <a:pt x="163" y="163"/>
                  </a:cubicBezTo>
                  <a:cubicBezTo>
                    <a:pt x="170" y="155"/>
                    <a:pt x="181" y="158"/>
                    <a:pt x="191" y="162"/>
                  </a:cubicBezTo>
                  <a:cubicBezTo>
                    <a:pt x="201" y="165"/>
                    <a:pt x="210" y="168"/>
                    <a:pt x="216" y="162"/>
                  </a:cubicBezTo>
                  <a:cubicBezTo>
                    <a:pt x="222" y="156"/>
                    <a:pt x="219" y="147"/>
                    <a:pt x="216" y="137"/>
                  </a:cubicBezTo>
                  <a:cubicBezTo>
                    <a:pt x="213" y="127"/>
                    <a:pt x="209" y="116"/>
                    <a:pt x="217" y="108"/>
                  </a:cubicBezTo>
                  <a:cubicBezTo>
                    <a:pt x="225" y="101"/>
                    <a:pt x="235" y="104"/>
                    <a:pt x="246" y="107"/>
                  </a:cubicBezTo>
                  <a:cubicBezTo>
                    <a:pt x="255" y="110"/>
                    <a:pt x="264" y="113"/>
                    <a:pt x="270" y="107"/>
                  </a:cubicBezTo>
                  <a:cubicBezTo>
                    <a:pt x="276" y="101"/>
                    <a:pt x="273" y="92"/>
                    <a:pt x="270" y="83"/>
                  </a:cubicBezTo>
                  <a:cubicBezTo>
                    <a:pt x="267" y="72"/>
                    <a:pt x="264" y="62"/>
                    <a:pt x="271" y="54"/>
                  </a:cubicBezTo>
                  <a:cubicBezTo>
                    <a:pt x="279" y="46"/>
                    <a:pt x="290" y="50"/>
                    <a:pt x="300" y="53"/>
                  </a:cubicBezTo>
                  <a:cubicBezTo>
                    <a:pt x="310" y="56"/>
                    <a:pt x="319" y="59"/>
                    <a:pt x="325" y="53"/>
                  </a:cubicBezTo>
                  <a:cubicBezTo>
                    <a:pt x="331" y="47"/>
                    <a:pt x="328" y="38"/>
                    <a:pt x="325" y="28"/>
                  </a:cubicBezTo>
                  <a:cubicBezTo>
                    <a:pt x="322" y="18"/>
                    <a:pt x="318" y="7"/>
                    <a:pt x="326" y="0"/>
                  </a:cubicBezTo>
                  <a:cubicBezTo>
                    <a:pt x="329" y="2"/>
                    <a:pt x="329" y="2"/>
                    <a:pt x="329" y="2"/>
                  </a:cubicBezTo>
                  <a:cubicBezTo>
                    <a:pt x="323" y="8"/>
                    <a:pt x="326" y="17"/>
                    <a:pt x="329" y="27"/>
                  </a:cubicBezTo>
                  <a:cubicBezTo>
                    <a:pt x="332" y="37"/>
                    <a:pt x="335" y="48"/>
                    <a:pt x="32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pic>
        <p:nvPicPr>
          <p:cNvPr id="24" name="Picture 2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flipH="1">
            <a:off x="6774425" y="678232"/>
            <a:ext cx="4233011" cy="6179768"/>
          </a:xfrm>
          <a:prstGeom prst="rect">
            <a:avLst/>
          </a:prstGeom>
        </p:spPr>
      </p:pic>
      <p:sp>
        <p:nvSpPr>
          <p:cNvPr id="25" name="Picture Placeholder 24"/>
          <p:cNvSpPr>
            <a:spLocks noGrp="1"/>
          </p:cNvSpPr>
          <p:nvPr>
            <p:ph type="pic" sz="quarter" idx="10"/>
          </p:nvPr>
        </p:nvSpPr>
        <p:spPr>
          <a:xfrm>
            <a:off x="6927850" y="1365722"/>
            <a:ext cx="2084388" cy="3684116"/>
          </a:xfrm>
        </p:spPr>
        <p:txBody>
          <a:bodyPr/>
          <a:lstStyle>
            <a:lvl1pPr>
              <a:defRPr>
                <a:solidFill>
                  <a:schemeClr val="bg1"/>
                </a:solidFill>
              </a:defRPr>
            </a:lvl1pPr>
          </a:lstStyle>
          <a:p>
            <a:endParaRPr lang="en-US"/>
          </a:p>
        </p:txBody>
      </p:sp>
    </p:spTree>
    <p:extLst>
      <p:ext uri="{BB962C8B-B14F-4D97-AF65-F5344CB8AC3E}">
        <p14:creationId xmlns:p14="http://schemas.microsoft.com/office/powerpoint/2010/main" xmlns="" val="736809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84468A1-4B87-439B-82EC-C3C09A9F3392}" type="datetimeFigureOut">
              <a:rPr lang="en-US" smtClean="0"/>
              <a:pPr/>
              <a:t>9/11/2020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71EA-3A6D-44E0-AE21-1C9457776B3F}" type="slidenum">
              <a:rPr lang="en-US" smtClean="0"/>
              <a:pPr/>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4468A1-4B87-439B-82EC-C3C09A9F3392}" type="datetimeFigureOut">
              <a:rPr lang="en-US" smtClean="0"/>
              <a:pPr/>
              <a:t>9/11/2020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71EA-3A6D-44E0-AE21-1C9457776B3F}"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84468A1-4B87-439B-82EC-C3C09A9F3392}" type="datetimeFigureOut">
              <a:rPr lang="en-US" smtClean="0"/>
              <a:pPr/>
              <a:t>9/11/2020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FF971EA-3A6D-44E0-AE21-1C9457776B3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84468A1-4B87-439B-82EC-C3C09A9F3392}" type="datetimeFigureOut">
              <a:rPr lang="en-US" smtClean="0"/>
              <a:pPr/>
              <a:t>9/11/2020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F971EA-3A6D-44E0-AE21-1C9457776B3F}"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84468A1-4B87-439B-82EC-C3C09A9F3392}" type="datetimeFigureOut">
              <a:rPr lang="en-US" smtClean="0"/>
              <a:pPr/>
              <a:t>9/11/2020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FF971EA-3A6D-44E0-AE21-1C9457776B3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484468A1-4B87-439B-82EC-C3C09A9F3392}" type="datetimeFigureOut">
              <a:rPr lang="en-US" smtClean="0"/>
              <a:pPr/>
              <a:t>9/11/2020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71EA-3A6D-44E0-AE21-1C9457776B3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84468A1-4B87-439B-82EC-C3C09A9F3392}" type="datetimeFigureOut">
              <a:rPr lang="en-US" smtClean="0"/>
              <a:pPr/>
              <a:t>9/11/2020</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FF971EA-3A6D-44E0-AE21-1C9457776B3F}" type="slidenum">
              <a:rPr lang="en-US" smtClean="0"/>
              <a:pPr/>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5"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2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5"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484468A1-4B87-439B-82EC-C3C09A9F3392}" type="datetimeFigureOut">
              <a:rPr lang="en-US" smtClean="0"/>
              <a:pPr/>
              <a:t>9/11/2020</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1FF971EA-3A6D-44E0-AE21-1C9457776B3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52" r:id="rId13"/>
    <p:sldLayoutId id="2147483650" r:id="rId14"/>
    <p:sldLayoutId id="2147483653" r:id="rId15"/>
    <p:sldLayoutId id="2147483654" r:id="rId16"/>
    <p:sldLayoutId id="2147483659" r:id="rId17"/>
    <p:sldLayoutId id="2147483655" r:id="rId18"/>
    <p:sldLayoutId id="2147483656" r:id="rId19"/>
    <p:sldLayoutId id="2147483657" r:id="rId20"/>
    <p:sldLayoutId id="2147483658" r:id="rId2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xmlns="" id="{20AE441E-349F-C547-9762-C592DFA95D8E}"/>
              </a:ext>
            </a:extLst>
          </p:cNvPr>
          <p:cNvSpPr>
            <a:spLocks noGrp="1"/>
          </p:cNvSpPr>
          <p:nvPr>
            <p:ph type="ctrTitle"/>
          </p:nvPr>
        </p:nvSpPr>
        <p:spPr>
          <a:xfrm>
            <a:off x="162560" y="595658"/>
            <a:ext cx="11907520" cy="2920653"/>
          </a:xfrm>
        </p:spPr>
        <p:txBody>
          <a:bodyPr>
            <a:normAutofit/>
          </a:bodyPr>
          <a:lstStyle/>
          <a:p>
            <a:pPr lvl="0"/>
            <a:r>
              <a:rPr lang="id-ID" sz="4000" b="1" dirty="0" smtClean="0"/>
              <a:t>Dinamika dan Tantangan Pancasila sebagai Sistem Filsafat </a:t>
            </a:r>
            <a:endParaRPr lang="id-ID" sz="4000" b="1" dirty="0"/>
          </a:p>
        </p:txBody>
      </p:sp>
      <p:sp>
        <p:nvSpPr>
          <p:cNvPr id="33" name="Subtitle 2">
            <a:extLst>
              <a:ext uri="{FF2B5EF4-FFF2-40B4-BE49-F238E27FC236}">
                <a16:creationId xmlns:a16="http://schemas.microsoft.com/office/drawing/2014/main" xmlns="" id="{39A14DB9-2F89-794E-91B5-3F0AE3EDEC23}"/>
              </a:ext>
            </a:extLst>
          </p:cNvPr>
          <p:cNvSpPr>
            <a:spLocks noGrp="1"/>
          </p:cNvSpPr>
          <p:nvPr>
            <p:ph type="subTitle" idx="1"/>
          </p:nvPr>
        </p:nvSpPr>
        <p:spPr>
          <a:xfrm>
            <a:off x="1523999" y="4125119"/>
            <a:ext cx="9144000" cy="2261394"/>
          </a:xfrm>
        </p:spPr>
        <p:txBody>
          <a:bodyPr>
            <a:normAutofit/>
          </a:bodyPr>
          <a:lstStyle/>
          <a:p>
            <a:pPr>
              <a:lnSpc>
                <a:spcPct val="100000"/>
              </a:lnSpc>
              <a:spcBef>
                <a:spcPts val="0"/>
              </a:spcBef>
            </a:pPr>
            <a:endParaRPr lang="en-US" dirty="0"/>
          </a:p>
          <a:p>
            <a:endParaRPr lang="en-US" dirty="0"/>
          </a:p>
          <a:p>
            <a:endParaRPr lang="en-US" dirty="0"/>
          </a:p>
        </p:txBody>
      </p:sp>
    </p:spTree>
    <p:extLst>
      <p:ext uri="{BB962C8B-B14F-4D97-AF65-F5344CB8AC3E}">
        <p14:creationId xmlns:p14="http://schemas.microsoft.com/office/powerpoint/2010/main" xmlns="" val="27867416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0"/>
            <a:ext cx="10070431"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2800" b="0" i="0" u="none" strike="noStrike" cap="none" normalizeH="0" baseline="0" dirty="0" smtClean="0">
                <a:ln>
                  <a:noFill/>
                </a:ln>
                <a:solidFill>
                  <a:schemeClr val="tx1"/>
                </a:solidFill>
                <a:effectLst/>
                <a:latin typeface="Times New Roman" pitchFamily="18" charset="0"/>
                <a:ea typeface="Calibri" pitchFamily="34" charset="0"/>
                <a:cs typeface="HP#20Simplified#20Light"/>
              </a:rPr>
              <a:t>PADA ERA SUEKARNO</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HP#20Simplified#20Light"/>
              </a:rPr>
              <a:t>Pada era pemerintahan Soekarno, Pancasila sebagai sistem filsafat dikenal dengan istilah “</a:t>
            </a:r>
            <a:r>
              <a:rPr kumimoji="0" lang="id-ID" sz="2400" b="0" i="1" u="none" strike="noStrike" cap="none" normalizeH="0" baseline="0" dirty="0" smtClean="0">
                <a:ln>
                  <a:noFill/>
                </a:ln>
                <a:solidFill>
                  <a:schemeClr val="tx1"/>
                </a:solidFill>
                <a:effectLst/>
                <a:latin typeface="Arial" pitchFamily="34" charset="0"/>
                <a:ea typeface="Calibri" pitchFamily="34" charset="0"/>
                <a:cs typeface="HP#20Simplified#20Light,Italic"/>
              </a:rPr>
              <a:t>Philosofische Grondslag”</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HP#20Simplified#20Light"/>
              </a:rPr>
              <a:t>. </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HP#20Simplified#20Light"/>
              </a:rPr>
              <a:t>Gagasan tersebut merupakan perenungan filosofis Soekarno atas rencananya berdirinya negara Indonesia merdeka. </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HP#20Simplified#20Light"/>
              </a:rPr>
              <a:t>Ide tersebut dimaksudkan sebagai dasar kerohanian bagi penyelenggaraan kehidupan bernegara. </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HP#20Simplified#20Light"/>
              </a:rPr>
              <a:t>Ide tersebut ternyata mendapat sambutan yang positif dari berbagai kalangan, terutama dalam sidang BPUPKI pertama, persisnya pada 1 Juni 1945. Namun, ide tentang </a:t>
            </a:r>
            <a:r>
              <a:rPr kumimoji="0" lang="id-ID" sz="2400" b="0" i="1" u="none" strike="noStrike" cap="none" normalizeH="0" baseline="0" dirty="0" smtClean="0">
                <a:ln>
                  <a:noFill/>
                </a:ln>
                <a:solidFill>
                  <a:schemeClr val="tx1"/>
                </a:solidFill>
                <a:effectLst/>
                <a:latin typeface="Arial" pitchFamily="34" charset="0"/>
                <a:ea typeface="Calibri" pitchFamily="34" charset="0"/>
                <a:cs typeface="HP#20Simplified#20Light,Italic"/>
              </a:rPr>
              <a:t>Philosofische Grondslag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HP#20Simplified#20Light"/>
              </a:rPr>
              <a:t>belum diuraikan secara rinci, lebih merupakan adagium politik untuk menarik perhatian anggota sidang, dan bersifat teoritis.</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72979" y="1034715"/>
            <a:ext cx="10713049"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Times New Roman" pitchFamily="18" charset="0"/>
                <a:ea typeface="Calibri" pitchFamily="34" charset="0"/>
                <a:cs typeface="HP#20Simplified#20Light" charset="0"/>
              </a:rPr>
              <a:t>PADA ERA SUEHARTO</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HP#20Simplified#20Light" charset="0"/>
              </a:rPr>
              <a:t>Pada era Soeharto, kedudukan Pancasila sebagai sistem filsafat berkembang ke arah yang lebih praktis (dalam hal ini istilah yang lebih tepat adalah </a:t>
            </a:r>
            <a:r>
              <a:rPr kumimoji="0" lang="id-ID" sz="2800" b="0" i="1" u="none" strike="noStrike" cap="none" normalizeH="0" baseline="0" dirty="0" smtClean="0">
                <a:ln>
                  <a:noFill/>
                </a:ln>
                <a:solidFill>
                  <a:schemeClr val="tx1"/>
                </a:solidFill>
                <a:effectLst/>
                <a:latin typeface="Arial" pitchFamily="34" charset="0"/>
                <a:ea typeface="Calibri" pitchFamily="34" charset="0"/>
                <a:cs typeface="HP#20Simplified#20Light,Italic" charset="0"/>
              </a:rPr>
              <a:t>weltanschauung</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HP#20Simplified#20Light" charset="0"/>
              </a:rPr>
              <a:t>). </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HP#20Simplified#20Light" charset="0"/>
              </a:rPr>
              <a:t>Artinya, filsafat Pancasila tidak hanya bertujuan mencari kebenaran dan kebijaksanaan, tetapi juga digunakan sebagai pedoman hidup sehari-hari. </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HP#20Simplified#20Light" charset="0"/>
              </a:rPr>
              <a:t>Soeharto mengembangkan sistem filsafat Pancasila menjadi penataran P-4.</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577515" y="1467852"/>
            <a:ext cx="9685421"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Times New Roman" pitchFamily="18" charset="0"/>
                <a:ea typeface="Calibri" pitchFamily="34" charset="0"/>
                <a:cs typeface="HP#20Simplified#20Light" charset="0"/>
              </a:rPr>
              <a:t>PADA ERA REFORMASI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HP#20Simplified#20Light" charset="0"/>
              </a:rPr>
              <a:t>Pada era reformasi, Pancasila sebagai sistem filsafat kurang terdengar resonansinya.</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HP#20Simplified#20Light" charset="0"/>
              </a:rPr>
              <a:t>Pancasila sebagai sistem filsafat bergema dalam wacana akademik</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7487" y="416913"/>
            <a:ext cx="9985426" cy="646331"/>
          </a:xfrm>
          <a:prstGeom prst="rect">
            <a:avLst/>
          </a:prstGeom>
        </p:spPr>
        <p:txBody>
          <a:bodyPr wrap="none">
            <a:spAutoFit/>
          </a:bodyPr>
          <a:lstStyle/>
          <a:p>
            <a:r>
              <a:rPr lang="id-ID" sz="3600" dirty="0" smtClean="0"/>
              <a:t>Tantangan Pancasila sebagai Sistem Filsafat</a:t>
            </a:r>
            <a:endParaRPr lang="id-ID" sz="3600" dirty="0"/>
          </a:p>
        </p:txBody>
      </p:sp>
      <p:sp>
        <p:nvSpPr>
          <p:cNvPr id="65537" name="Rectangle 1"/>
          <p:cNvSpPr>
            <a:spLocks noChangeArrowheads="1"/>
          </p:cNvSpPr>
          <p:nvPr/>
        </p:nvSpPr>
        <p:spPr bwMode="auto">
          <a:xfrm>
            <a:off x="488516" y="1352811"/>
            <a:ext cx="1022123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400" b="0" i="1" u="none" strike="noStrike" cap="none" normalizeH="0" baseline="0" dirty="0" smtClean="0">
                <a:ln>
                  <a:noFill/>
                </a:ln>
                <a:solidFill>
                  <a:schemeClr val="tx1"/>
                </a:solidFill>
                <a:effectLst/>
                <a:latin typeface="Times New Roman" pitchFamily="18" charset="0"/>
                <a:ea typeface="Calibri" pitchFamily="34" charset="0"/>
                <a:cs typeface="HP#20Simplified#20Light,Italic"/>
              </a:rPr>
              <a:t>Pertama, </a:t>
            </a:r>
            <a:r>
              <a:rPr kumimoji="0" lang="id-ID" sz="2400" b="0" i="0" u="none" strike="noStrike" cap="none" normalizeH="0" baseline="0" dirty="0" smtClean="0">
                <a:ln>
                  <a:noFill/>
                </a:ln>
                <a:solidFill>
                  <a:schemeClr val="tx1"/>
                </a:solidFill>
                <a:effectLst/>
                <a:latin typeface="Times New Roman" pitchFamily="18" charset="0"/>
                <a:ea typeface="Calibri" pitchFamily="34" charset="0"/>
                <a:cs typeface="HP#20Simplified#20Light" charset="0"/>
              </a:rPr>
              <a:t>kapitalisme, yaitu aliran yang meyakini bahwa kebebasan individual pemilik modal untuk mengembangkan usahanya dalam rangka meraih keuntungan sebesar-besarnya merupakan upaya untuk menyejahterakan masyarakat.</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5538" name="Rectangle 2"/>
          <p:cNvSpPr>
            <a:spLocks noChangeArrowheads="1"/>
          </p:cNvSpPr>
          <p:nvPr/>
        </p:nvSpPr>
        <p:spPr bwMode="auto">
          <a:xfrm>
            <a:off x="563671" y="3344449"/>
            <a:ext cx="1078491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400" b="0" i="1" u="none" strike="noStrike" cap="none" normalizeH="0" baseline="0" dirty="0" smtClean="0">
                <a:ln>
                  <a:noFill/>
                </a:ln>
                <a:solidFill>
                  <a:schemeClr val="tx1"/>
                </a:solidFill>
                <a:effectLst/>
                <a:latin typeface="Times New Roman" pitchFamily="18" charset="0"/>
                <a:ea typeface="Calibri" pitchFamily="34" charset="0"/>
                <a:cs typeface="HP#20Simplified#20Light,Italic" charset="0"/>
              </a:rPr>
              <a:t>Kedua, </a:t>
            </a:r>
            <a:r>
              <a:rPr kumimoji="0" lang="id-ID" sz="2400" b="0" i="0" u="none" strike="noStrike" cap="none" normalizeH="0" baseline="0" dirty="0" smtClean="0">
                <a:ln>
                  <a:noFill/>
                </a:ln>
                <a:solidFill>
                  <a:schemeClr val="tx1"/>
                </a:solidFill>
                <a:effectLst/>
                <a:latin typeface="Times New Roman" pitchFamily="18" charset="0"/>
                <a:ea typeface="Calibri" pitchFamily="34" charset="0"/>
                <a:cs typeface="HP#20Simplified#20Light" charset="0"/>
              </a:rPr>
              <a:t>komunisme adalah sebuah paham yang muncul sebagai reaksi atas perkembangan kapitalisme sebagai produk masyarakat liberal. Komunisme merupakan aliran yang meyakini bahwa kepemilikan modal dikuasai oleh negara untuk kemakmuran rakyat secara merata.</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4034" y="453008"/>
            <a:ext cx="11093101" cy="646331"/>
          </a:xfrm>
          <a:prstGeom prst="rect">
            <a:avLst/>
          </a:prstGeom>
        </p:spPr>
        <p:txBody>
          <a:bodyPr wrap="none">
            <a:spAutoFit/>
          </a:bodyPr>
          <a:lstStyle/>
          <a:p>
            <a:r>
              <a:rPr lang="id-ID" sz="3600" dirty="0" smtClean="0"/>
              <a:t>Esensi (hakikat) Pancasila sebagai Sistem Filsafat</a:t>
            </a:r>
            <a:endParaRPr lang="id-ID" sz="3600" dirty="0"/>
          </a:p>
        </p:txBody>
      </p:sp>
      <p:sp>
        <p:nvSpPr>
          <p:cNvPr id="65537" name="Rectangle 1"/>
          <p:cNvSpPr>
            <a:spLocks noChangeArrowheads="1"/>
          </p:cNvSpPr>
          <p:nvPr/>
        </p:nvSpPr>
        <p:spPr bwMode="auto">
          <a:xfrm>
            <a:off x="524611" y="1208432"/>
            <a:ext cx="1022123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d-ID" sz="2400" i="1" dirty="0" smtClean="0"/>
              <a:t>Pertama</a:t>
            </a:r>
            <a:r>
              <a:rPr lang="id-ID" sz="2400" dirty="0" smtClean="0"/>
              <a:t>; hakikat sila ketuhanan terletak pada keyakinan bangsa Indonesia bahwa Tuhan sebagai prinsip utama dalam kehidupan semua makhluk.</a:t>
            </a:r>
            <a:endParaRPr lang="id-ID" sz="2400" dirty="0"/>
          </a:p>
        </p:txBody>
      </p:sp>
      <p:sp>
        <p:nvSpPr>
          <p:cNvPr id="65538" name="Rectangle 2"/>
          <p:cNvSpPr>
            <a:spLocks noChangeArrowheads="1"/>
          </p:cNvSpPr>
          <p:nvPr/>
        </p:nvSpPr>
        <p:spPr bwMode="auto">
          <a:xfrm>
            <a:off x="563671" y="2598491"/>
            <a:ext cx="1078491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d-ID" sz="2400" i="1" dirty="0" smtClean="0"/>
              <a:t>Kedua</a:t>
            </a:r>
            <a:r>
              <a:rPr lang="id-ID" sz="2400" dirty="0" smtClean="0"/>
              <a:t>; hakikat sila kemanusiaan adalah manusia monopluralis, yang terdiri atas 3 monodualis, yaitu susunan kodrat (jiwa, raga), sifat kodrat (makhluk individu, sosial), kedudukan kodrat (makhluk pribadi yang otonom dan makhluk Tuhan)</a:t>
            </a:r>
            <a:endParaRPr lang="id-ID" sz="2400" dirty="0"/>
          </a:p>
        </p:txBody>
      </p:sp>
      <p:sp>
        <p:nvSpPr>
          <p:cNvPr id="5" name="Rectangle 2"/>
          <p:cNvSpPr>
            <a:spLocks noChangeArrowheads="1"/>
          </p:cNvSpPr>
          <p:nvPr/>
        </p:nvSpPr>
        <p:spPr bwMode="auto">
          <a:xfrm>
            <a:off x="631851" y="4423281"/>
            <a:ext cx="1078491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d-ID" sz="2400" i="1" dirty="0" smtClean="0"/>
              <a:t>Ketiga, </a:t>
            </a:r>
            <a:r>
              <a:rPr lang="id-ID" sz="2400" dirty="0" smtClean="0"/>
              <a:t>hakikat sila persatuan terkait dengan semangat kebangsaan. Rasa kebangsaan terwujud dalam bentuk cinta tanah air, yang dibedakan ke dalam 3 jenis, yaitu tanah air </a:t>
            </a:r>
            <a:r>
              <a:rPr lang="id-ID" sz="2400" i="1" dirty="0" smtClean="0"/>
              <a:t>real</a:t>
            </a:r>
            <a:r>
              <a:rPr lang="id-ID" sz="2400" dirty="0" smtClean="0"/>
              <a:t>, tanah air formal, dan tanah air mental.</a:t>
            </a:r>
            <a:endParaRPr lang="id-ID"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524611" y="1208432"/>
            <a:ext cx="1022123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d-ID" sz="2400" i="1" dirty="0" smtClean="0"/>
              <a:t>Keempat, </a:t>
            </a:r>
            <a:r>
              <a:rPr lang="id-ID" sz="2400" dirty="0" smtClean="0"/>
              <a:t>hakikat sila kerakyatan terletak pada prinsip musyawarah. Artinya, keputusan yang diambil lebih didasarkan atas semangat musyawarah untuk mufakat, bukan membenarkan begitu saja pendapat mayoritas tanpa peduli pendapat minoritas.</a:t>
            </a:r>
            <a:endParaRPr lang="id-ID" sz="2400" dirty="0"/>
          </a:p>
        </p:txBody>
      </p:sp>
      <p:sp>
        <p:nvSpPr>
          <p:cNvPr id="65538" name="Rectangle 2"/>
          <p:cNvSpPr>
            <a:spLocks noChangeArrowheads="1"/>
          </p:cNvSpPr>
          <p:nvPr/>
        </p:nvSpPr>
        <p:spPr bwMode="auto">
          <a:xfrm>
            <a:off x="551639" y="3476796"/>
            <a:ext cx="1078491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d-ID" sz="2400" i="1" dirty="0" smtClean="0"/>
              <a:t>Kelima, </a:t>
            </a:r>
            <a:r>
              <a:rPr lang="id-ID" sz="2400" dirty="0" smtClean="0"/>
              <a:t>hakikat sila keadilan terwujud dalam tiga aspek, yaitu keadilan distributif, legal, dan komutatif.</a:t>
            </a:r>
            <a:endParaRPr lang="id-ID"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7487" y="416913"/>
            <a:ext cx="9316974" cy="646331"/>
          </a:xfrm>
          <a:prstGeom prst="rect">
            <a:avLst/>
          </a:prstGeom>
        </p:spPr>
        <p:txBody>
          <a:bodyPr wrap="none">
            <a:spAutoFit/>
          </a:bodyPr>
          <a:lstStyle/>
          <a:p>
            <a:r>
              <a:rPr lang="id-ID" sz="3600" dirty="0" smtClean="0"/>
              <a:t>Urgensi Pancasila sebagai Sistem Filsafat</a:t>
            </a:r>
            <a:endParaRPr lang="id-ID" sz="3600" dirty="0"/>
          </a:p>
        </p:txBody>
      </p:sp>
      <p:sp>
        <p:nvSpPr>
          <p:cNvPr id="65537" name="Rectangle 1"/>
          <p:cNvSpPr>
            <a:spLocks noChangeArrowheads="1"/>
          </p:cNvSpPr>
          <p:nvPr/>
        </p:nvSpPr>
        <p:spPr bwMode="auto">
          <a:xfrm>
            <a:off x="488516" y="1352811"/>
            <a:ext cx="10221238"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d-ID" sz="2400" i="1" dirty="0" smtClean="0"/>
              <a:t>Pertama, </a:t>
            </a:r>
            <a:r>
              <a:rPr lang="id-ID" sz="2400" dirty="0" smtClean="0"/>
              <a:t>meletakkan Pancasila sebagai sistem filsafat dapat memulihkan harga diri bangsa Indonesia sebagai bangsa yang merdeka dalam politik, yuridis, dan juga merdeka dalam mengemukakan ide-ide pemikirannya untuk kemajuan bangsa, baik secara materiil maupun spiritual. </a:t>
            </a:r>
            <a:endParaRPr lang="id-ID" sz="2400" dirty="0"/>
          </a:p>
        </p:txBody>
      </p:sp>
      <p:sp>
        <p:nvSpPr>
          <p:cNvPr id="65538" name="Rectangle 2"/>
          <p:cNvSpPr>
            <a:spLocks noChangeArrowheads="1"/>
          </p:cNvSpPr>
          <p:nvPr/>
        </p:nvSpPr>
        <p:spPr bwMode="auto">
          <a:xfrm>
            <a:off x="563671" y="3909933"/>
            <a:ext cx="1078491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d-ID" sz="2400" i="1" dirty="0" smtClean="0"/>
              <a:t>Kedua, </a:t>
            </a:r>
            <a:r>
              <a:rPr lang="id-ID" sz="2400" dirty="0" smtClean="0"/>
              <a:t>Pancasila sebagai sistem filsafat membangun alam pemikiran yang berakar dari nilai-nilai budaya bangsa Indonesia sendiri sehingga mampu dalam menghadapi berbagai ideologi dunia. </a:t>
            </a:r>
            <a:endParaRPr lang="id-ID"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488516" y="1352811"/>
            <a:ext cx="1022123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d-ID" sz="2400" i="1" dirty="0" smtClean="0"/>
              <a:t>Ketiga, </a:t>
            </a:r>
            <a:r>
              <a:rPr lang="id-ID" sz="2400" dirty="0" smtClean="0"/>
              <a:t>Pancasila sebagai sistem filsafat dapat menjadi dasar pijakan untuk menghadapi tantangan globalisasi yang dapat melunturkan semangat kebangsaan dan melemahkan sendi-sendi perekonomian yang berorientasi pada kesejahteraan rakyat banyak. </a:t>
            </a:r>
            <a:endParaRPr lang="id-ID" sz="2400" dirty="0"/>
          </a:p>
        </p:txBody>
      </p:sp>
      <p:sp>
        <p:nvSpPr>
          <p:cNvPr id="65538" name="Rectangle 2"/>
          <p:cNvSpPr>
            <a:spLocks noChangeArrowheads="1"/>
          </p:cNvSpPr>
          <p:nvPr/>
        </p:nvSpPr>
        <p:spPr bwMode="auto">
          <a:xfrm>
            <a:off x="563671" y="3909933"/>
            <a:ext cx="1078491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d-ID" sz="2400" i="1" dirty="0" smtClean="0"/>
              <a:t>Keempat, </a:t>
            </a:r>
            <a:r>
              <a:rPr lang="id-ID" sz="2400" dirty="0" smtClean="0"/>
              <a:t>Pancasila sebagai sistem filsafat dapat menjadi </a:t>
            </a:r>
            <a:r>
              <a:rPr lang="id-ID" sz="2400" i="1" dirty="0" smtClean="0"/>
              <a:t>way of life </a:t>
            </a:r>
            <a:r>
              <a:rPr lang="id-ID" sz="2400" dirty="0" smtClean="0"/>
              <a:t>sekaligus </a:t>
            </a:r>
            <a:r>
              <a:rPr lang="id-ID" sz="2400" i="1" dirty="0" smtClean="0"/>
              <a:t>way of thinking </a:t>
            </a:r>
            <a:r>
              <a:rPr lang="id-ID" sz="2400" dirty="0" smtClean="0"/>
              <a:t>bangsa Indonesia untuk menjaga keseimbangan dan konsistensi antara tindakan dan pemikiran.</a:t>
            </a:r>
            <a:endParaRPr lang="id-ID"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594</TotalTime>
  <Words>535</Words>
  <Application>Microsoft Macintosh PowerPoint</Application>
  <PresentationFormat>Custom</PresentationFormat>
  <Paragraphs>31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Dinamika dan Tantangan Pancasila sebagai Sistem Filsafat </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ilhamsyahvutra@outlook.com</dc:creator>
  <cp:lastModifiedBy>acer</cp:lastModifiedBy>
  <cp:revision>80</cp:revision>
  <dcterms:created xsi:type="dcterms:W3CDTF">2018-05-05T03:43:01Z</dcterms:created>
  <dcterms:modified xsi:type="dcterms:W3CDTF">2020-09-11T08:46:55Z</dcterms:modified>
</cp:coreProperties>
</file>