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306" r:id="rId3"/>
    <p:sldId id="309" r:id="rId4"/>
    <p:sldId id="313" r:id="rId5"/>
    <p:sldId id="314" r:id="rId6"/>
    <p:sldId id="316" r:id="rId7"/>
    <p:sldId id="30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D412EB-C7D3-4B93-9DA2-62ED981E9C98}">
          <p14:sldIdLst>
            <p14:sldId id="256"/>
            <p14:sldId id="306"/>
            <p14:sldId id="309"/>
            <p14:sldId id="313"/>
            <p14:sldId id="314"/>
            <p14:sldId id="316"/>
            <p14:sldId id="303"/>
          </p14:sldIdLst>
        </p14:section>
        <p14:section name="Untitled Section" id="{73E4802E-9146-4527-9B84-11C37876BD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003300"/>
    <a:srgbClr val="FF6600"/>
    <a:srgbClr val="CC99FF"/>
    <a:srgbClr val="663300"/>
    <a:srgbClr val="660066"/>
    <a:srgbClr val="006600"/>
    <a:srgbClr val="00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715"/>
  </p:normalViewPr>
  <p:slideViewPr>
    <p:cSldViewPr>
      <p:cViewPr varScale="1">
        <p:scale>
          <a:sx n="60" d="100"/>
          <a:sy n="60" d="100"/>
        </p:scale>
        <p:origin x="6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782A6-B2A5-4455-9D42-EA6CC7CBD74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DC6F-FF90-4299-8637-450D4D79D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6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86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093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03CE-060E-4920-B9AE-01DBC17DE005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D450C5-FDBF-4D5C-B6A8-EC6E578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7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690" y="1497958"/>
            <a:ext cx="6584596" cy="2548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900" y="3912811"/>
            <a:ext cx="6393910" cy="146503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PERT  6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KETERAMPILAN </a:t>
            </a:r>
            <a:r>
              <a:rPr lang="en-US" sz="3600" dirty="0" smtClean="0">
                <a:solidFill>
                  <a:srgbClr val="FF0000"/>
                </a:solidFill>
              </a:rPr>
              <a:t>MEMBIMBING </a:t>
            </a:r>
            <a:r>
              <a:rPr lang="en-US" sz="3600" dirty="0" smtClean="0">
                <a:solidFill>
                  <a:srgbClr val="FF0000"/>
                </a:solidFill>
              </a:rPr>
              <a:t>DISKUSI KELOMPOK KECIL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			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766310"/>
            <a:ext cx="4985048" cy="190305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+mj-lt"/>
                <a:cs typeface="Arial" pitchFamily="34" charset="0"/>
              </a:rPr>
              <a:t>Dr. Agus Hery SI, </a:t>
            </a:r>
            <a:r>
              <a:rPr lang="en-US" sz="1800" b="1" dirty="0" err="1" smtClean="0">
                <a:latin typeface="+mj-lt"/>
                <a:cs typeface="Arial" pitchFamily="34" charset="0"/>
              </a:rPr>
              <a:t>M.Pd</a:t>
            </a:r>
            <a:endParaRPr lang="en-US" sz="1800" b="1" dirty="0">
              <a:latin typeface="+mj-lt"/>
              <a:cs typeface="Arial" pitchFamily="34" charset="0"/>
            </a:endParaRPr>
          </a:p>
          <a:p>
            <a:r>
              <a:rPr lang="en-US" sz="1400" b="1" dirty="0" err="1" smtClean="0">
                <a:latin typeface="+mj-lt"/>
                <a:cs typeface="Arial" pitchFamily="34" charset="0"/>
              </a:rPr>
              <a:t>Dosen</a:t>
            </a:r>
            <a:r>
              <a:rPr lang="en-US" sz="1400" b="1" dirty="0" smtClean="0">
                <a:latin typeface="+mj-lt"/>
                <a:cs typeface="Arial" pitchFamily="34" charset="0"/>
              </a:rPr>
              <a:t> Tata </a:t>
            </a:r>
            <a:r>
              <a:rPr lang="en-US" sz="1400" b="1" dirty="0" err="1" smtClean="0">
                <a:latin typeface="+mj-lt"/>
                <a:cs typeface="Arial" pitchFamily="34" charset="0"/>
              </a:rPr>
              <a:t>Busana</a:t>
            </a:r>
            <a:r>
              <a:rPr lang="en-US" sz="1400" b="1" dirty="0" smtClean="0">
                <a:latin typeface="+mj-lt"/>
                <a:cs typeface="Arial" pitchFamily="34" charset="0"/>
              </a:rPr>
              <a:t> UM</a:t>
            </a:r>
          </a:p>
          <a:p>
            <a:r>
              <a:rPr lang="en-US" sz="1400" b="1" dirty="0" smtClean="0">
                <a:latin typeface="+mj-lt"/>
                <a:cs typeface="Arial" pitchFamily="34" charset="0"/>
              </a:rPr>
              <a:t>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62" y="-94856"/>
            <a:ext cx="2584928" cy="6952856"/>
          </a:xfrm>
          <a:prstGeom prst="rect">
            <a:avLst/>
          </a:prstGeom>
        </p:spPr>
      </p:pic>
      <p:pic>
        <p:nvPicPr>
          <p:cNvPr id="10" name="Picture 9" descr="D:\KTO 2013\LOGO\Logo &amp; Lambang UM landscape-blue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5A43C8-C1AB-4407-B86D-DF9536D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56" y="151524"/>
            <a:ext cx="3245240" cy="12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0090" y="1828801"/>
            <a:ext cx="6241510" cy="38099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PENGERTIAN KETERAMPILAN </a:t>
            </a:r>
            <a:r>
              <a:rPr lang="en-US" sz="2000" b="1" dirty="0" smtClean="0"/>
              <a:t>MEMBIMBING DISKUSI KELOMPOK KECIL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62" y="-94856"/>
            <a:ext cx="2584928" cy="6952856"/>
          </a:xfrm>
          <a:prstGeom prst="rect">
            <a:avLst/>
          </a:prstGeom>
        </p:spPr>
      </p:pic>
      <p:pic>
        <p:nvPicPr>
          <p:cNvPr id="10" name="Picture 9" descr="D:\KTO 2013\LOGO\Logo &amp; Lambang UM landscape-blue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5A43C8-C1AB-4407-B86D-DF9536D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912"/>
            <a:ext cx="3245240" cy="12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4745" y="2456795"/>
            <a:ext cx="6172200" cy="440120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 Narrow" panose="020B0606020202030204" pitchFamily="34" charset="0"/>
              </a:rPr>
              <a:t>Diskusi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kelompok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kecil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adalah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suatu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proses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belajar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yang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dilakukan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dalam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kerja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sama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kelompok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bertujuan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memecahkan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suatu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permasalahan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mengkaji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konsep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prinsip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atau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kelompok</a:t>
            </a:r>
            <a:r>
              <a:rPr lang="en-US" sz="2800" dirty="0"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tertentu</a:t>
            </a:r>
            <a:r>
              <a:rPr lang="en-US" sz="2800" dirty="0" smtClean="0">
                <a:latin typeface="Arial Narrow" panose="020B0606020202030204" pitchFamily="34" charset="0"/>
              </a:rPr>
              <a:t>.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Untuk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itu</a:t>
            </a:r>
            <a:r>
              <a:rPr lang="en-US" sz="2800" dirty="0">
                <a:latin typeface="Arial Narrow" panose="020B0606020202030204" pitchFamily="34" charset="0"/>
              </a:rPr>
              <a:t> guru </a:t>
            </a:r>
            <a:r>
              <a:rPr lang="en-US" sz="2800" dirty="0" err="1">
                <a:latin typeface="Arial Narrow" panose="020B0606020202030204" pitchFamily="34" charset="0"/>
              </a:rPr>
              <a:t>memiliki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peran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sangat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penting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sebagai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pembimbing</a:t>
            </a:r>
            <a:r>
              <a:rPr lang="en-US" sz="2800" dirty="0">
                <a:latin typeface="Arial Narrow" panose="020B0606020202030204" pitchFamily="34" charset="0"/>
              </a:rPr>
              <a:t> agar proses </a:t>
            </a:r>
            <a:r>
              <a:rPr lang="en-US" sz="2800" dirty="0" err="1">
                <a:latin typeface="Arial Narrow" panose="020B0606020202030204" pitchFamily="34" charset="0"/>
              </a:rPr>
              <a:t>diskusi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dapat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berlangsung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sesuai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dengan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tujuan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pembelajaran</a:t>
            </a:r>
            <a:r>
              <a:rPr lang="en-US" sz="2800" dirty="0">
                <a:latin typeface="Arial Narrow" panose="020B0606020202030204" pitchFamily="34" charset="0"/>
              </a:rPr>
              <a:t>.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085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0090" y="1828801"/>
            <a:ext cx="6393910" cy="3809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PRINSIP PENGELOLAAN KELAS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88" y="-94856"/>
            <a:ext cx="2575488" cy="6952856"/>
          </a:xfrm>
          <a:prstGeom prst="rect">
            <a:avLst/>
          </a:prstGeom>
        </p:spPr>
      </p:pic>
      <p:pic>
        <p:nvPicPr>
          <p:cNvPr id="10" name="Picture 9" descr="D:\KTO 2013\LOGO\Logo &amp; Lambang UM landscape-blue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5A43C8-C1AB-4407-B86D-DF9536D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3245240" cy="12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66132" y="2784555"/>
            <a:ext cx="6241510" cy="373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Laksanakan</a:t>
            </a:r>
            <a:r>
              <a:rPr lang="en-US" sz="2400" dirty="0"/>
              <a:t> </a:t>
            </a:r>
            <a:r>
              <a:rPr lang="en-US" sz="2400" dirty="0" err="1"/>
              <a:t>diskusi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yang </a:t>
            </a:r>
            <a:r>
              <a:rPr lang="en-US" sz="2400" dirty="0" err="1" smtClean="0"/>
              <a:t>menyenangkan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merumuskan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 smtClean="0"/>
              <a:t>permasalahan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 smtClean="0"/>
              <a:t>Rencanakan</a:t>
            </a:r>
            <a:r>
              <a:rPr lang="en-US" sz="2400" dirty="0" smtClean="0"/>
              <a:t> </a:t>
            </a:r>
            <a:r>
              <a:rPr lang="en-US" sz="2400" dirty="0" err="1"/>
              <a:t>diskusi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sistematis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 smtClean="0"/>
              <a:t>Bimbinglah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jadikanlah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guru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diskusi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08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88" y="-94856"/>
            <a:ext cx="2575488" cy="6952856"/>
          </a:xfrm>
          <a:prstGeom prst="rect">
            <a:avLst/>
          </a:prstGeom>
        </p:spPr>
      </p:pic>
      <p:pic>
        <p:nvPicPr>
          <p:cNvPr id="10" name="Picture 9" descr="D:\KTO 2013\LOGO\Logo &amp; Lambang UM landscape-blue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5A43C8-C1AB-4407-B86D-DF9536D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3245240" cy="12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02490" y="2616260"/>
            <a:ext cx="6241510" cy="304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 smtClean="0"/>
          </a:p>
          <a:p>
            <a:endParaRPr lang="en-US" sz="20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Memperjelas</a:t>
            </a:r>
            <a:r>
              <a:rPr lang="en-US" sz="2000" dirty="0"/>
              <a:t> </a:t>
            </a:r>
            <a:r>
              <a:rPr lang="en-US" sz="2000" dirty="0" err="1" smtClean="0"/>
              <a:t>permasalahan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Menyebarkan</a:t>
            </a:r>
            <a:r>
              <a:rPr lang="en-US" sz="2000" dirty="0" smtClean="0"/>
              <a:t> </a:t>
            </a:r>
            <a:r>
              <a:rPr lang="en-US" sz="2000" dirty="0" err="1"/>
              <a:t>kesempatan</a:t>
            </a:r>
            <a:r>
              <a:rPr lang="en-US" sz="2000" dirty="0"/>
              <a:t> </a:t>
            </a:r>
            <a:r>
              <a:rPr lang="en-US" sz="2000" dirty="0" err="1" smtClean="0"/>
              <a:t>berpartisipasi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Pemusatan</a:t>
            </a:r>
            <a:r>
              <a:rPr lang="en-US" sz="2000" dirty="0" smtClean="0"/>
              <a:t> </a:t>
            </a:r>
            <a:r>
              <a:rPr lang="en-US" sz="2000" dirty="0" err="1" smtClean="0"/>
              <a:t>perhatian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Menganalisa</a:t>
            </a:r>
            <a:r>
              <a:rPr lang="en-US" sz="2000" dirty="0" smtClean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 smtClean="0"/>
              <a:t>didik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</a:t>
            </a:r>
            <a:r>
              <a:rPr lang="en-US" sz="2000" dirty="0" err="1"/>
              <a:t>pikiran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 smtClean="0"/>
              <a:t>didik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Menutup</a:t>
            </a:r>
            <a:r>
              <a:rPr lang="en-US" sz="2000" dirty="0" smtClean="0"/>
              <a:t> </a:t>
            </a:r>
            <a:r>
              <a:rPr lang="en-US" sz="2000" dirty="0" err="1"/>
              <a:t>diskusi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82437" y="1555809"/>
            <a:ext cx="6600451" cy="762000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KOMPONEN </a:t>
            </a:r>
            <a:r>
              <a:rPr lang="en-US" sz="2000" b="1" dirty="0" smtClean="0"/>
              <a:t>KETERAMPILAN GURU DALAM MEGEMBANGKAN PEMBIMBINGAN KELOMPOK KECIL 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12137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88" y="-94856"/>
            <a:ext cx="2575488" cy="6952856"/>
          </a:xfrm>
          <a:prstGeom prst="rect">
            <a:avLst/>
          </a:prstGeom>
        </p:spPr>
      </p:pic>
      <p:pic>
        <p:nvPicPr>
          <p:cNvPr id="10" name="Picture 9" descr="D:\KTO 2013\LOGO\Logo &amp; Lambang UM landscape-blue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5A43C8-C1AB-4407-B86D-DF9536D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3245240" cy="12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05760" y="2971800"/>
            <a:ext cx="6241510" cy="373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 smtClean="0"/>
          </a:p>
          <a:p>
            <a:endParaRPr lang="en-US" sz="2000" b="1" dirty="0">
              <a:solidFill>
                <a:srgbClr val="0099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/>
              <a:t>diskusi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 smtClean="0"/>
              <a:t>didik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kesempatan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memikirkan</a:t>
            </a:r>
            <a:r>
              <a:rPr lang="en-US" sz="2000" dirty="0"/>
              <a:t> </a:t>
            </a:r>
            <a:r>
              <a:rPr lang="en-US" sz="2000" dirty="0" err="1"/>
              <a:t>pemecahan</a:t>
            </a:r>
            <a:r>
              <a:rPr lang="en-US" sz="2000" dirty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\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 </a:t>
            </a:r>
            <a:r>
              <a:rPr lang="en-US" sz="2000" dirty="0" err="1"/>
              <a:t>Membiarkan</a:t>
            </a:r>
            <a:r>
              <a:rPr lang="en-US" sz="2000" dirty="0"/>
              <a:t> </a:t>
            </a:r>
            <a:r>
              <a:rPr lang="en-US" sz="2000" dirty="0" err="1"/>
              <a:t>diskusi</a:t>
            </a:r>
            <a:r>
              <a:rPr lang="en-US" sz="2000" dirty="0"/>
              <a:t> </a:t>
            </a:r>
            <a:r>
              <a:rPr lang="en-US" sz="2000" dirty="0" err="1"/>
              <a:t>dikuasai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26290" y="1524000"/>
            <a:ext cx="6600451" cy="762000"/>
          </a:xfrm>
        </p:spPr>
        <p:txBody>
          <a:bodyPr>
            <a:normAutofit/>
          </a:bodyPr>
          <a:lstStyle/>
          <a:p>
            <a:r>
              <a:rPr lang="en-US" sz="2000" b="1" dirty="0"/>
              <a:t>Hal-</a:t>
            </a:r>
            <a:r>
              <a:rPr lang="en-US" sz="2000" b="1" dirty="0" err="1"/>
              <a:t>hal</a:t>
            </a:r>
            <a:r>
              <a:rPr lang="en-US" sz="2000" b="1" dirty="0"/>
              <a:t> yang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dihindari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 smtClean="0"/>
              <a:t>membimbing</a:t>
            </a:r>
            <a:r>
              <a:rPr lang="en-US" sz="2000" b="1" dirty="0"/>
              <a:t> </a:t>
            </a:r>
            <a:r>
              <a:rPr lang="en-US" sz="2000" b="1" dirty="0" err="1" smtClean="0"/>
              <a:t>diskusi</a:t>
            </a:r>
            <a:r>
              <a:rPr lang="en-US" sz="2000" b="1" dirty="0" smtClean="0"/>
              <a:t> </a:t>
            </a:r>
            <a:r>
              <a:rPr lang="en-US" sz="2000" b="1" dirty="0" err="1"/>
              <a:t>kelompok</a:t>
            </a:r>
            <a:r>
              <a:rPr lang="en-US" sz="2000" b="1" dirty="0"/>
              <a:t> </a:t>
            </a:r>
            <a:r>
              <a:rPr lang="en-US" sz="2000" b="1" dirty="0" err="1"/>
              <a:t>kecil</a:t>
            </a:r>
            <a:r>
              <a:rPr lang="en-US" sz="2000" b="1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8422349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88" y="-94856"/>
            <a:ext cx="2575488" cy="6952856"/>
          </a:xfrm>
          <a:prstGeom prst="rect">
            <a:avLst/>
          </a:prstGeom>
        </p:spPr>
      </p:pic>
      <p:pic>
        <p:nvPicPr>
          <p:cNvPr id="10" name="Picture 9" descr="D:\KTO 2013\LOGO\Logo &amp; Lambang UM landscape-blue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5A43C8-C1AB-4407-B86D-DF9536D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3245240" cy="12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05760" y="2971800"/>
            <a:ext cx="6241510" cy="373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 smtClean="0"/>
          </a:p>
          <a:p>
            <a:endParaRPr lang="en-US" sz="2000" b="1" dirty="0">
              <a:solidFill>
                <a:srgbClr val="0099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Membiarkan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pendapat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kaitannya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topik</a:t>
            </a:r>
            <a:r>
              <a:rPr lang="en-US" sz="2000" dirty="0"/>
              <a:t> </a:t>
            </a:r>
            <a:r>
              <a:rPr lang="en-US" sz="2000" dirty="0" err="1" smtClean="0"/>
              <a:t>pembicaraan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Membiarkan</a:t>
            </a:r>
            <a:r>
              <a:rPr lang="en-US" sz="2000" dirty="0" smtClean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 smtClean="0"/>
              <a:t>aktif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/>
              <a:t>merumuskan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diskusi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tiadak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tindak</a:t>
            </a:r>
            <a:r>
              <a:rPr lang="en-US" sz="2000" dirty="0"/>
              <a:t> </a:t>
            </a:r>
            <a:r>
              <a:rPr lang="en-US" sz="2000" dirty="0" err="1"/>
              <a:t>lanjut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26290" y="1524000"/>
            <a:ext cx="6600451" cy="762000"/>
          </a:xfrm>
        </p:spPr>
        <p:txBody>
          <a:bodyPr>
            <a:normAutofit/>
          </a:bodyPr>
          <a:lstStyle/>
          <a:p>
            <a:r>
              <a:rPr lang="en-US" sz="2000" b="1" dirty="0"/>
              <a:t>Hal-</a:t>
            </a:r>
            <a:r>
              <a:rPr lang="en-US" sz="2000" b="1" dirty="0" err="1"/>
              <a:t>hal</a:t>
            </a:r>
            <a:r>
              <a:rPr lang="en-US" sz="2000" b="1" dirty="0"/>
              <a:t> yang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dihindari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 smtClean="0"/>
              <a:t>membimbing</a:t>
            </a:r>
            <a:r>
              <a:rPr lang="en-US" sz="2000" b="1" dirty="0"/>
              <a:t> </a:t>
            </a:r>
            <a:r>
              <a:rPr lang="en-US" sz="2000" b="1" dirty="0" err="1" smtClean="0"/>
              <a:t>diskusi</a:t>
            </a:r>
            <a:r>
              <a:rPr lang="en-US" sz="2000" b="1" dirty="0" smtClean="0"/>
              <a:t> </a:t>
            </a:r>
            <a:r>
              <a:rPr lang="en-US" sz="2000" b="1" dirty="0" err="1"/>
              <a:t>kelompok</a:t>
            </a:r>
            <a:r>
              <a:rPr lang="en-US" sz="2000" b="1" dirty="0"/>
              <a:t> </a:t>
            </a:r>
            <a:r>
              <a:rPr lang="en-US" sz="2000" b="1" dirty="0" err="1"/>
              <a:t>kecil</a:t>
            </a:r>
            <a:r>
              <a:rPr lang="en-US" sz="2000" b="1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9815586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AMBAR TERIMAKASIH"/>
          <p:cNvSpPr>
            <a:spLocks noChangeAspect="1" noChangeArrowheads="1"/>
          </p:cNvSpPr>
          <p:nvPr/>
        </p:nvSpPr>
        <p:spPr bwMode="auto">
          <a:xfrm>
            <a:off x="1676400" y="1066800"/>
            <a:ext cx="4187825" cy="41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95400"/>
            <a:ext cx="6138250" cy="5567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0123"/>
            <a:ext cx="2971800" cy="6952856"/>
          </a:xfrm>
          <a:prstGeom prst="rect">
            <a:avLst/>
          </a:prstGeom>
        </p:spPr>
      </p:pic>
      <p:pic>
        <p:nvPicPr>
          <p:cNvPr id="7" name="Picture 6" descr="D:\KTO 2013\LOGO\Logo &amp; Lambang UM landscape-blue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5A43C8-C1AB-4407-B86D-DF9536D5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717"/>
            <a:ext cx="2391357" cy="92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2693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4544</TotalTime>
  <Words>193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Century Gothic</vt:lpstr>
      <vt:lpstr>Wingdings</vt:lpstr>
      <vt:lpstr>Wingdings 3</vt:lpstr>
      <vt:lpstr>Wisp</vt:lpstr>
      <vt:lpstr>    PERT  6   KETERAMPILAN MEMBIMBING DISKUSI KELOMPOK KECIL      </vt:lpstr>
      <vt:lpstr>PENGERTIAN KETERAMPILAN MEMBIMBING DISKUSI KELOMPOK KECIL</vt:lpstr>
      <vt:lpstr>PRINSIP PENGELOLAAN KELAS</vt:lpstr>
      <vt:lpstr>KOMPONEN KETERAMPILAN GURU DALAM MEGEMBANGKAN PEMBIMBINGAN KELOMPOK KECIL :</vt:lpstr>
      <vt:lpstr>Hal-hal yang harus dihindari dalam membimbing diskusi kelompok kecil :</vt:lpstr>
      <vt:lpstr>Hal-hal yang harus dihindari dalam membimbing diskusi kelompok kecil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Menyajikan pembelajaran</dc:title>
  <dc:creator>Billy</dc:creator>
  <cp:lastModifiedBy>Agus Hery</cp:lastModifiedBy>
  <cp:revision>262</cp:revision>
  <dcterms:created xsi:type="dcterms:W3CDTF">2040-01-30T03:43:41Z</dcterms:created>
  <dcterms:modified xsi:type="dcterms:W3CDTF">2020-10-06T05:34:45Z</dcterms:modified>
</cp:coreProperties>
</file>